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261" r:id="rId3"/>
    <p:sldId id="260" r:id="rId4"/>
    <p:sldId id="269" r:id="rId5"/>
    <p:sldId id="273" r:id="rId6"/>
    <p:sldId id="270" r:id="rId7"/>
    <p:sldId id="272" r:id="rId8"/>
    <p:sldId id="274" r:id="rId9"/>
    <p:sldId id="302" r:id="rId10"/>
    <p:sldId id="268" r:id="rId11"/>
    <p:sldId id="279" r:id="rId12"/>
    <p:sldId id="284" r:id="rId13"/>
    <p:sldId id="280" r:id="rId14"/>
    <p:sldId id="296" r:id="rId15"/>
    <p:sldId id="303" r:id="rId16"/>
    <p:sldId id="277" r:id="rId17"/>
    <p:sldId id="283" r:id="rId18"/>
    <p:sldId id="290" r:id="rId19"/>
    <p:sldId id="263" r:id="rId20"/>
    <p:sldId id="288" r:id="rId21"/>
    <p:sldId id="289" r:id="rId22"/>
    <p:sldId id="294" r:id="rId23"/>
    <p:sldId id="295" r:id="rId24"/>
    <p:sldId id="264" r:id="rId25"/>
    <p:sldId id="286" r:id="rId26"/>
    <p:sldId id="292" r:id="rId27"/>
    <p:sldId id="265" r:id="rId28"/>
    <p:sldId id="287" r:id="rId29"/>
    <p:sldId id="293" r:id="rId30"/>
    <p:sldId id="304" r:id="rId31"/>
    <p:sldId id="306" r:id="rId32"/>
    <p:sldId id="307" r:id="rId33"/>
    <p:sldId id="298" r:id="rId34"/>
    <p:sldId id="299" r:id="rId35"/>
    <p:sldId id="305" r:id="rId36"/>
    <p:sldId id="301" r:id="rId37"/>
  </p:sldIdLst>
  <p:sldSz cx="10801350" cy="6858000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79B4F"/>
    <a:srgbClr val="FF894A"/>
    <a:srgbClr val="F6DABC"/>
    <a:srgbClr val="FDFACF"/>
    <a:srgbClr val="F9F03D"/>
    <a:srgbClr val="FF5D2C"/>
    <a:srgbClr val="FF8F44"/>
    <a:srgbClr val="686868"/>
    <a:srgbClr val="F6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660"/>
  </p:normalViewPr>
  <p:slideViewPr>
    <p:cSldViewPr showGuides="1">
      <p:cViewPr>
        <p:scale>
          <a:sx n="100" d="100"/>
          <a:sy n="100" d="100"/>
        </p:scale>
        <p:origin x="-792" y="664"/>
      </p:cViewPr>
      <p:guideLst>
        <p:guide orient="horz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7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8502914347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Até 24 anos</c:v>
                </c:pt>
                <c:pt idx="1">
                  <c:v>25 a 35 anos</c:v>
                </c:pt>
                <c:pt idx="2">
                  <c:v>36 a 45 anos</c:v>
                </c:pt>
                <c:pt idx="3">
                  <c:v>46 a 60 anos</c:v>
                </c:pt>
                <c:pt idx="4">
                  <c:v>Mais de 60 anos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21.40743182666502</c:v>
                </c:pt>
                <c:pt idx="1">
                  <c:v>25.11639298411747</c:v>
                </c:pt>
                <c:pt idx="2">
                  <c:v>18.56065900413472</c:v>
                </c:pt>
                <c:pt idx="3">
                  <c:v>21.38282183592888</c:v>
                </c:pt>
                <c:pt idx="4">
                  <c:v>13.53269434915388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1673432"/>
        <c:axId val="2131676440"/>
      </c:barChart>
      <c:catAx>
        <c:axId val="2131673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1676440"/>
        <c:crosses val="autoZero"/>
        <c:auto val="1"/>
        <c:lblAlgn val="ctr"/>
        <c:lblOffset val="100"/>
        <c:noMultiLvlLbl val="0"/>
      </c:catAx>
      <c:valAx>
        <c:axId val="2131676440"/>
        <c:scaling>
          <c:orientation val="minMax"/>
          <c:max val="100.0"/>
          <c:min val="0.0"/>
        </c:scaling>
        <c:delete val="1"/>
        <c:axPos val="l"/>
        <c:numFmt formatCode="###0" sourceLinked="1"/>
        <c:majorTickMark val="out"/>
        <c:minorTickMark val="none"/>
        <c:tickLblPos val="nextTo"/>
        <c:crossAx val="2131673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713389813377"/>
          <c:y val="0.0171313119104704"/>
          <c:w val="0.799286610186623"/>
          <c:h val="0.9745662685136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Totalmente contra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0028024661012536"/>
                  <c:y val="-0.0411151485851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4"/>
                <c:pt idx="0">
                  <c:v>Projeto Arara Azul</c:v>
                </c:pt>
                <c:pt idx="1">
                  <c:v>Projeto Costa dos Corais</c:v>
                </c:pt>
                <c:pt idx="2">
                  <c:v>Projeto Expedição Pantanal</c:v>
                </c:pt>
                <c:pt idx="3">
                  <c:v>Projeto Ambientação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59.04660777210756</c:v>
                </c:pt>
                <c:pt idx="1">
                  <c:v>56.04925185199995</c:v>
                </c:pt>
                <c:pt idx="2">
                  <c:v>51.00569958635835</c:v>
                </c:pt>
                <c:pt idx="3">
                  <c:v>48.33055642253442</c:v>
                </c:pt>
                <c:pt idx="4">
                  <c:v>45.44665914580699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 parte contra (2)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224597380600146"/>
                  <c:y val="0.01211520982619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4"/>
                <c:pt idx="0">
                  <c:v>Projeto Arara Azul</c:v>
                </c:pt>
                <c:pt idx="1">
                  <c:v>Projeto Costa dos Corais</c:v>
                </c:pt>
                <c:pt idx="2">
                  <c:v>Projeto Expedição Pantanal</c:v>
                </c:pt>
                <c:pt idx="3">
                  <c:v>Projeto Ambientação</c:v>
                </c:pt>
              </c:strCache>
            </c:strRef>
          </c:cat>
          <c:val>
            <c:numRef>
              <c:f>Plan1!$C$2:$C$6</c:f>
              <c:numCache>
                <c:formatCode>###0</c:formatCode>
                <c:ptCount val="5"/>
                <c:pt idx="0">
                  <c:v>12.66776127294618</c:v>
                </c:pt>
                <c:pt idx="1">
                  <c:v>11.41889828996388</c:v>
                </c:pt>
                <c:pt idx="2">
                  <c:v>13.41326575288132</c:v>
                </c:pt>
                <c:pt idx="3">
                  <c:v>14.08288169514191</c:v>
                </c:pt>
                <c:pt idx="4">
                  <c:v>14.84436864034202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Nem a favor nem contra (3)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197787354473532"/>
                  <c:y val="-0.006358549455399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4"/>
                <c:pt idx="0">
                  <c:v>Projeto Arara Azul</c:v>
                </c:pt>
                <c:pt idx="1">
                  <c:v>Projeto Costa dos Corais</c:v>
                </c:pt>
                <c:pt idx="2">
                  <c:v>Projeto Expedição Pantanal</c:v>
                </c:pt>
                <c:pt idx="3">
                  <c:v>Projeto Ambientação</c:v>
                </c:pt>
              </c:strCache>
            </c:strRef>
          </c:cat>
          <c:val>
            <c:numRef>
              <c:f>Plan1!$D$2:$D$6</c:f>
              <c:numCache>
                <c:formatCode>###0</c:formatCode>
                <c:ptCount val="5"/>
                <c:pt idx="0">
                  <c:v>7.411564767218642</c:v>
                </c:pt>
                <c:pt idx="1">
                  <c:v>7.348278474269613</c:v>
                </c:pt>
                <c:pt idx="2">
                  <c:v>7.905812233020865</c:v>
                </c:pt>
                <c:pt idx="3">
                  <c:v>8.919672842890271</c:v>
                </c:pt>
                <c:pt idx="4">
                  <c:v>10.7265944901588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Em parte a favor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4"/>
                <c:pt idx="0">
                  <c:v>Projeto Arara Azul</c:v>
                </c:pt>
                <c:pt idx="1">
                  <c:v>Projeto Costa dos Corais</c:v>
                </c:pt>
                <c:pt idx="2">
                  <c:v>Projeto Expedição Pantanal</c:v>
                </c:pt>
                <c:pt idx="3">
                  <c:v>Projeto Ambientação</c:v>
                </c:pt>
              </c:strCache>
            </c:strRef>
          </c:cat>
          <c:val>
            <c:numRef>
              <c:f>Plan1!$E$2:$E$6</c:f>
              <c:numCache>
                <c:formatCode>###0</c:formatCode>
                <c:ptCount val="5"/>
                <c:pt idx="0">
                  <c:v>8.978916141667168</c:v>
                </c:pt>
                <c:pt idx="1">
                  <c:v>11.24677269488968</c:v>
                </c:pt>
                <c:pt idx="2">
                  <c:v>12.15636057260432</c:v>
                </c:pt>
                <c:pt idx="3">
                  <c:v>12.5192861672835</c:v>
                </c:pt>
                <c:pt idx="4">
                  <c:v>12.48565645093847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Totalmente a favor (5)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4"/>
                <c:pt idx="0">
                  <c:v>Projeto Arara Azul</c:v>
                </c:pt>
                <c:pt idx="1">
                  <c:v>Projeto Costa dos Corais</c:v>
                </c:pt>
                <c:pt idx="2">
                  <c:v>Projeto Expedição Pantanal</c:v>
                </c:pt>
                <c:pt idx="3">
                  <c:v>Projeto Ambientação</c:v>
                </c:pt>
              </c:strCache>
            </c:strRef>
          </c:cat>
          <c:val>
            <c:numRef>
              <c:f>Plan1!$F$2:$F$6</c:f>
              <c:numCache>
                <c:formatCode>###0</c:formatCode>
                <c:ptCount val="5"/>
                <c:pt idx="0">
                  <c:v>11.89515004606055</c:v>
                </c:pt>
                <c:pt idx="1">
                  <c:v>13.93679868887695</c:v>
                </c:pt>
                <c:pt idx="2">
                  <c:v>15.51886185513523</c:v>
                </c:pt>
                <c:pt idx="3">
                  <c:v>16.14760287214993</c:v>
                </c:pt>
                <c:pt idx="4">
                  <c:v>16.49672127275371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100"/>
        <c:axId val="2057029784"/>
        <c:axId val="2057032696"/>
      </c:barChart>
      <c:catAx>
        <c:axId val="2057029784"/>
        <c:scaling>
          <c:orientation val="minMax"/>
        </c:scaling>
        <c:delete val="1"/>
        <c:axPos val="b"/>
        <c:majorTickMark val="out"/>
        <c:minorTickMark val="none"/>
        <c:tickLblPos val="nextTo"/>
        <c:crossAx val="2057032696"/>
        <c:crosses val="autoZero"/>
        <c:auto val="1"/>
        <c:lblAlgn val="ctr"/>
        <c:lblOffset val="100"/>
        <c:noMultiLvlLbl val="0"/>
      </c:catAx>
      <c:valAx>
        <c:axId val="2057032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57029784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00219550607645833"/>
          <c:y val="0.19713175975264"/>
          <c:w val="0.226883444632188"/>
          <c:h val="0.678115329070919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21676119909"/>
          <c:y val="0.0171313119104704"/>
          <c:w val="0.729424850254991"/>
          <c:h val="0.9745662685136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Totalmente contra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000832631469755692"/>
                  <c:y val="-0.02055757429256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Plan1!$B$2</c:f>
              <c:numCache>
                <c:formatCode>###0</c:formatCode>
                <c:ptCount val="1"/>
                <c:pt idx="0">
                  <c:v>49.8555965429355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 parte contra (2)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03370439256322"/>
                  <c:y val="-0.00159010948661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Plan1!$C$2</c:f>
              <c:numCache>
                <c:formatCode>###0</c:formatCode>
                <c:ptCount val="1"/>
                <c:pt idx="0">
                  <c:v>10.4117471205495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Nem a favor nem contra (3)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440901188141911"/>
                  <c:y val="-0.006358683203598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Plan1!$D$2</c:f>
              <c:numCache>
                <c:formatCode>###0</c:formatCode>
                <c:ptCount val="1"/>
                <c:pt idx="0">
                  <c:v>9.594554867683873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Em parte a favor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Plan1!$E$2</c:f>
              <c:numCache>
                <c:formatCode>###0</c:formatCode>
                <c:ptCount val="1"/>
                <c:pt idx="0">
                  <c:v>11.25099820098787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Totalmente a favor (5)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Plan1!$F$2</c:f>
              <c:numCache>
                <c:formatCode>###0</c:formatCode>
                <c:ptCount val="1"/>
                <c:pt idx="0">
                  <c:v>18.88710326784339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8548280"/>
        <c:axId val="2138537032"/>
      </c:barChart>
      <c:catAx>
        <c:axId val="2138548280"/>
        <c:scaling>
          <c:orientation val="minMax"/>
        </c:scaling>
        <c:delete val="1"/>
        <c:axPos val="b"/>
        <c:numFmt formatCode="###0" sourceLinked="1"/>
        <c:majorTickMark val="out"/>
        <c:minorTickMark val="none"/>
        <c:tickLblPos val="nextTo"/>
        <c:crossAx val="2138537032"/>
        <c:crosses val="autoZero"/>
        <c:auto val="1"/>
        <c:lblAlgn val="ctr"/>
        <c:lblOffset val="100"/>
        <c:noMultiLvlLbl val="0"/>
      </c:catAx>
      <c:valAx>
        <c:axId val="2138537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38548280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0112132171161371"/>
          <c:y val="0.21426307166311"/>
          <c:w val="0.463784693155774"/>
          <c:h val="0.678115329070919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294241699256"/>
          <c:y val="0.131709235916177"/>
          <c:w val="0.413567205982961"/>
          <c:h val="0.780412517875112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7D0CA0">
                    <a:shade val="30000"/>
                    <a:satMod val="115000"/>
                  </a:srgbClr>
                </a:gs>
                <a:gs pos="50000">
                  <a:srgbClr val="7D0CA0">
                    <a:shade val="67500"/>
                    <a:satMod val="115000"/>
                  </a:srgbClr>
                </a:gs>
                <a:gs pos="100000">
                  <a:srgbClr val="7D0C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89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296859204862825"/>
                  <c:y val="-0.005978620077995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27009980189221"/>
                  <c:y val="-0.0029893100389976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Plan1!$A$2:$A$3</c:f>
              <c:strCache>
                <c:ptCount val="2"/>
                <c:pt idx="0">
                  <c:v>Lê</c:v>
                </c:pt>
                <c:pt idx="1">
                  <c:v>Não lê</c:v>
                </c:pt>
              </c:strCache>
            </c:strRef>
          </c:cat>
          <c:val>
            <c:numRef>
              <c:f>Plan1!$B$2:$B$3</c:f>
              <c:numCache>
                <c:formatCode>###0</c:formatCode>
                <c:ptCount val="2"/>
                <c:pt idx="0">
                  <c:v>52.0</c:v>
                </c:pt>
                <c:pt idx="1">
                  <c:v>48.0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</c:plotArea>
    <c:legend>
      <c:legendPos val="l"/>
      <c:layout>
        <c:manualLayout>
          <c:xMode val="edge"/>
          <c:yMode val="edge"/>
          <c:x val="0.144937141197733"/>
          <c:y val="0.43496697165475"/>
          <c:w val="0.101021503661309"/>
          <c:h val="0.13702385234032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84705329771"/>
          <c:y val="0.445586789791718"/>
          <c:w val="0.591682744821532"/>
          <c:h val="0.3051122850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7D0CA0">
                    <a:shade val="30000"/>
                    <a:satMod val="115000"/>
                  </a:srgbClr>
                </a:gs>
                <a:gs pos="50000">
                  <a:srgbClr val="7D0CA0">
                    <a:shade val="67500"/>
                    <a:satMod val="115000"/>
                  </a:srgbClr>
                </a:gs>
                <a:gs pos="100000">
                  <a:srgbClr val="7D0C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89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"/>
                  <c:y val="0.005978620077995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74623061684015"/>
                  <c:y val="0.0089679301169926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349246123368031"/>
                  <c:y val="0.0089679301169926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  Entende bem</c:v>
                </c:pt>
                <c:pt idx="1">
                  <c:v>  Entende mais ou menos</c:v>
                </c:pt>
                <c:pt idx="2">
                  <c:v>  Não entende</c:v>
                </c:pt>
              </c:strCache>
            </c:strRef>
          </c:cat>
          <c:val>
            <c:numRef>
              <c:f>Plan1!$B$2:$B$4</c:f>
              <c:numCache>
                <c:formatCode>###0</c:formatCode>
                <c:ptCount val="3"/>
                <c:pt idx="0">
                  <c:v>14.07551211258488</c:v>
                </c:pt>
                <c:pt idx="1">
                  <c:v>35.0051471719305</c:v>
                </c:pt>
                <c:pt idx="2">
                  <c:v>2.563243814425606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29173480"/>
        <c:axId val="2143473480"/>
      </c:barChart>
      <c:catAx>
        <c:axId val="-2129173480"/>
        <c:scaling>
          <c:orientation val="minMax"/>
        </c:scaling>
        <c:delete val="0"/>
        <c:axPos val="b"/>
        <c:majorTickMark val="none"/>
        <c:minorTickMark val="none"/>
        <c:tickLblPos val="none"/>
        <c:crossAx val="2143473480"/>
        <c:crosses val="autoZero"/>
        <c:auto val="1"/>
        <c:lblAlgn val="ctr"/>
        <c:lblOffset val="100"/>
        <c:noMultiLvlLbl val="0"/>
      </c:catAx>
      <c:valAx>
        <c:axId val="2143473480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-2129173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110147277365"/>
          <c:y val="0.767906437891082"/>
          <c:w val="0.287100938179586"/>
          <c:h val="0.20553577851048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294241699256"/>
          <c:y val="0.131709235916177"/>
          <c:w val="0.413567205982961"/>
          <c:h val="0.780412517875112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7D0CA0">
                    <a:shade val="30000"/>
                    <a:satMod val="115000"/>
                  </a:srgbClr>
                </a:gs>
                <a:gs pos="50000">
                  <a:srgbClr val="7D0CA0">
                    <a:shade val="67500"/>
                    <a:satMod val="115000"/>
                  </a:srgbClr>
                </a:gs>
                <a:gs pos="100000">
                  <a:srgbClr val="7D0C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89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Plan1!$A$2:$A$3</c:f>
              <c:strCache>
                <c:ptCount val="2"/>
                <c:pt idx="0">
                  <c:v>Até 40 anos</c:v>
                </c:pt>
                <c:pt idx="1">
                  <c:v>41 a 50 anos</c:v>
                </c:pt>
              </c:strCache>
            </c:strRef>
          </c:cat>
          <c:val>
            <c:numRef>
              <c:f>Plan1!$B$2:$B$3</c:f>
              <c:numCache>
                <c:formatCode>###0</c:formatCode>
                <c:ptCount val="2"/>
                <c:pt idx="0">
                  <c:v>52.0</c:v>
                </c:pt>
                <c:pt idx="1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8502914347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Casado(a)</c:v>
                </c:pt>
                <c:pt idx="1">
                  <c:v>Solteiro(a)</c:v>
                </c:pt>
                <c:pt idx="2">
                  <c:v>Separado(a)</c:v>
                </c:pt>
                <c:pt idx="3">
                  <c:v>Viúvo(a)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46.7996211411516</c:v>
                </c:pt>
                <c:pt idx="1">
                  <c:v>39.99302444788781</c:v>
                </c:pt>
                <c:pt idx="2">
                  <c:v>7.316698059387415</c:v>
                </c:pt>
                <c:pt idx="3">
                  <c:v>5.890656351573088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1716344"/>
        <c:axId val="2131719352"/>
      </c:barChart>
      <c:catAx>
        <c:axId val="2131716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1719352"/>
        <c:crosses val="autoZero"/>
        <c:auto val="1"/>
        <c:lblAlgn val="ctr"/>
        <c:lblOffset val="100"/>
        <c:noMultiLvlLbl val="0"/>
      </c:catAx>
      <c:valAx>
        <c:axId val="2131719352"/>
        <c:scaling>
          <c:orientation val="minMax"/>
          <c:max val="100.0"/>
          <c:min val="0.0"/>
        </c:scaling>
        <c:delete val="1"/>
        <c:axPos val="l"/>
        <c:numFmt formatCode="###0" sourceLinked="1"/>
        <c:majorTickMark val="out"/>
        <c:minorTickMark val="none"/>
        <c:tickLblPos val="nextTo"/>
        <c:crossAx val="2131716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8502914347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Tem filhos</c:v>
                </c:pt>
                <c:pt idx="1">
                  <c:v>1 filho</c:v>
                </c:pt>
                <c:pt idx="2">
                  <c:v>2 filhos</c:v>
                </c:pt>
                <c:pt idx="3">
                  <c:v>3 filhos</c:v>
                </c:pt>
                <c:pt idx="4">
                  <c:v>4 filhos ou mais</c:v>
                </c:pt>
                <c:pt idx="5">
                  <c:v>Não tem filhos</c:v>
                </c:pt>
              </c:strCache>
            </c:strRef>
          </c:cat>
          <c:val>
            <c:numRef>
              <c:f>Plan1!$B$2:$B$7</c:f>
              <c:numCache>
                <c:formatCode>###0</c:formatCode>
                <c:ptCount val="6"/>
                <c:pt idx="0">
                  <c:v>64.7079150010477</c:v>
                </c:pt>
                <c:pt idx="1">
                  <c:v>20.01472322106849</c:v>
                </c:pt>
                <c:pt idx="2">
                  <c:v>20.57898440623445</c:v>
                </c:pt>
                <c:pt idx="3">
                  <c:v>13.25872949793795</c:v>
                </c:pt>
                <c:pt idx="4">
                  <c:v>11.0</c:v>
                </c:pt>
                <c:pt idx="5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2247496"/>
        <c:axId val="2132250504"/>
      </c:barChart>
      <c:catAx>
        <c:axId val="2132247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2250504"/>
        <c:crosses val="autoZero"/>
        <c:auto val="1"/>
        <c:lblAlgn val="ctr"/>
        <c:lblOffset val="100"/>
        <c:noMultiLvlLbl val="0"/>
      </c:catAx>
      <c:valAx>
        <c:axId val="2132250504"/>
        <c:scaling>
          <c:orientation val="minMax"/>
          <c:max val="100.0"/>
          <c:min val="0.0"/>
        </c:scaling>
        <c:delete val="1"/>
        <c:axPos val="l"/>
        <c:numFmt formatCode="###0" sourceLinked="1"/>
        <c:majorTickMark val="out"/>
        <c:minorTickMark val="none"/>
        <c:tickLblPos val="nextTo"/>
        <c:crossAx val="2132247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8502914347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Plan1!$B$2:$B$4</c:f>
              <c:numCache>
                <c:formatCode>###0</c:formatCode>
                <c:ptCount val="3"/>
                <c:pt idx="0">
                  <c:v>37.65852029782445</c:v>
                </c:pt>
                <c:pt idx="1">
                  <c:v>45.78645831379622</c:v>
                </c:pt>
                <c:pt idx="2">
                  <c:v>16.55502138837932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6745592"/>
        <c:axId val="2056748856"/>
      </c:barChart>
      <c:catAx>
        <c:axId val="2056745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6748856"/>
        <c:crosses val="autoZero"/>
        <c:auto val="1"/>
        <c:lblAlgn val="ctr"/>
        <c:lblOffset val="100"/>
        <c:noMultiLvlLbl val="0"/>
      </c:catAx>
      <c:valAx>
        <c:axId val="2056748856"/>
        <c:scaling>
          <c:orientation val="minMax"/>
          <c:max val="100.0"/>
          <c:min val="0.0"/>
        </c:scaling>
        <c:delete val="1"/>
        <c:axPos val="l"/>
        <c:numFmt formatCode="###0" sourceLinked="1"/>
        <c:majorTickMark val="out"/>
        <c:minorTickMark val="none"/>
        <c:tickLblPos val="nextTo"/>
        <c:crossAx val="2056745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8502914347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Até 2 S.M.</c:v>
                </c:pt>
                <c:pt idx="1">
                  <c:v>Mais de 2 a 3 S.M.</c:v>
                </c:pt>
                <c:pt idx="2">
                  <c:v>Mais de 3 a 5 S.M.</c:v>
                </c:pt>
                <c:pt idx="3">
                  <c:v>Mais de 5 a 10 S.M.</c:v>
                </c:pt>
                <c:pt idx="4">
                  <c:v>Mais de 10 S.M.</c:v>
                </c:pt>
              </c:strCache>
            </c:strRef>
          </c:cat>
          <c:val>
            <c:numRef>
              <c:f>Plan1!$B$2:$B$6</c:f>
              <c:numCache>
                <c:formatCode>###0</c:formatCode>
                <c:ptCount val="5"/>
                <c:pt idx="0">
                  <c:v>43.6769707603688</c:v>
                </c:pt>
                <c:pt idx="1">
                  <c:v>24.42543612817257</c:v>
                </c:pt>
                <c:pt idx="2">
                  <c:v>14.19563124079846</c:v>
                </c:pt>
                <c:pt idx="3">
                  <c:v>7.280196613703954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2337560"/>
        <c:axId val="2132340568"/>
      </c:barChart>
      <c:catAx>
        <c:axId val="2132337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132340568"/>
        <c:crosses val="autoZero"/>
        <c:auto val="1"/>
        <c:lblAlgn val="ctr"/>
        <c:lblOffset val="100"/>
        <c:noMultiLvlLbl val="0"/>
      </c:catAx>
      <c:valAx>
        <c:axId val="2132340568"/>
        <c:scaling>
          <c:orientation val="minMax"/>
          <c:max val="100.0"/>
          <c:min val="0.0"/>
        </c:scaling>
        <c:delete val="1"/>
        <c:axPos val="l"/>
        <c:numFmt formatCode="###0" sourceLinked="1"/>
        <c:majorTickMark val="out"/>
        <c:minorTickMark val="none"/>
        <c:tickLblPos val="nextTo"/>
        <c:crossAx val="2132337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32574626829"/>
          <c:y val="0.0238176710947244"/>
          <c:w val="0.391221396267766"/>
          <c:h val="0.90102369265115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9933FF">
                    <a:shade val="30000"/>
                    <a:satMod val="115000"/>
                  </a:srgbClr>
                </a:gs>
                <a:gs pos="50000">
                  <a:srgbClr val="9933FF">
                    <a:shade val="67500"/>
                    <a:satMod val="115000"/>
                  </a:srgbClr>
                </a:gs>
                <a:gs pos="100000">
                  <a:srgbClr val="9933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00951551978095624"/>
                  <c:y val="0.02892157046652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24738589380153"/>
                  <c:y val="0.0844003826745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48971739101868"/>
                  <c:y val="-0.1000581515316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436182120744051"/>
                  <c:y val="0.128646194826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Plan1!$A$2:$A$5</c:f>
              <c:strCache>
                <c:ptCount val="4"/>
                <c:pt idx="0">
                  <c:v>Classe A</c:v>
                </c:pt>
                <c:pt idx="1">
                  <c:v>Classe B</c:v>
                </c:pt>
                <c:pt idx="2">
                  <c:v>Classe C</c:v>
                </c:pt>
                <c:pt idx="3">
                  <c:v>Classes D/E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3.0</c:v>
                </c:pt>
                <c:pt idx="1">
                  <c:v>22.0</c:v>
                </c:pt>
                <c:pt idx="2">
                  <c:v>48.0</c:v>
                </c:pt>
                <c:pt idx="3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0"/>
          <c:y val="0.370254403257519"/>
          <c:w val="0.180576560788347"/>
          <c:h val="0.3330469526721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1459357156347"/>
          <c:y val="0.017997257749292"/>
          <c:w val="0.4360861770762"/>
          <c:h val="0.956627372924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Ocupação</c:v>
                </c:pt>
              </c:strCache>
            </c:strRef>
          </c:tx>
          <c:spPr>
            <a:solidFill>
              <a:srgbClr val="FF894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Plan1!$A$2:$A$19</c:f>
              <c:strCache>
                <c:ptCount val="18"/>
                <c:pt idx="0">
                  <c:v>PEA</c:v>
                </c:pt>
                <c:pt idx="1">
                  <c:v>  Assalariado registrado</c:v>
                </c:pt>
                <c:pt idx="2">
                  <c:v>  Free-lance/ bico</c:v>
                </c:pt>
                <c:pt idx="3">
                  <c:v>  Desempregado (procura emprego)</c:v>
                </c:pt>
                <c:pt idx="4">
                  <c:v>  Assalariado sem registro</c:v>
                </c:pt>
                <c:pt idx="5">
                  <c:v>  Autônomo regular (Paga ISS)</c:v>
                </c:pt>
                <c:pt idx="6">
                  <c:v>  Funcionário público</c:v>
                </c:pt>
                <c:pt idx="7">
                  <c:v>  Empresário</c:v>
                </c:pt>
                <c:pt idx="8">
                  <c:v>  Estagiário/ aprendiz (remunerado)</c:v>
                </c:pt>
                <c:pt idx="9">
                  <c:v>  Profissional liberal (autônomo universitário)</c:v>
                </c:pt>
                <c:pt idx="10">
                  <c:v>  Outros PEA</c:v>
                </c:pt>
                <c:pt idx="11">
                  <c:v>NÃO PEA</c:v>
                </c:pt>
                <c:pt idx="12">
                  <c:v>  Aposentado</c:v>
                </c:pt>
                <c:pt idx="13">
                  <c:v>  Dona de casa</c:v>
                </c:pt>
                <c:pt idx="14">
                  <c:v>  Estudante</c:v>
                </c:pt>
                <c:pt idx="15">
                  <c:v>  Desempregado (Não procura emprego)</c:v>
                </c:pt>
                <c:pt idx="16">
                  <c:v>  Vive de rendas</c:v>
                </c:pt>
                <c:pt idx="17">
                  <c:v>  Outros NAO PEA</c:v>
                </c:pt>
              </c:strCache>
            </c:strRef>
          </c:cat>
          <c:val>
            <c:numRef>
              <c:f>Plan1!$B$2:$B$19</c:f>
              <c:numCache>
                <c:formatCode>###0</c:formatCode>
                <c:ptCount val="18"/>
                <c:pt idx="0">
                  <c:v>69.5443242286571</c:v>
                </c:pt>
                <c:pt idx="1">
                  <c:v>24.97804203172981</c:v>
                </c:pt>
                <c:pt idx="2">
                  <c:v>13.32714052895846</c:v>
                </c:pt>
                <c:pt idx="3">
                  <c:v>9.37247273078366</c:v>
                </c:pt>
                <c:pt idx="4">
                  <c:v>5.906484096633672</c:v>
                </c:pt>
                <c:pt idx="5">
                  <c:v>5.836820504220145</c:v>
                </c:pt>
                <c:pt idx="6">
                  <c:v>5.442243986084743</c:v>
                </c:pt>
                <c:pt idx="7">
                  <c:v>2.098855356636129</c:v>
                </c:pt>
                <c:pt idx="8">
                  <c:v>0.454005847884496</c:v>
                </c:pt>
                <c:pt idx="9">
                  <c:v>0.365892687756559</c:v>
                </c:pt>
                <c:pt idx="10">
                  <c:v>1.762366457969392</c:v>
                </c:pt>
                <c:pt idx="11">
                  <c:v>30.45567577134296</c:v>
                </c:pt>
                <c:pt idx="12">
                  <c:v>11.76729326152333</c:v>
                </c:pt>
                <c:pt idx="13">
                  <c:v>8.318192332780622</c:v>
                </c:pt>
                <c:pt idx="14">
                  <c:v>6.450634662999898</c:v>
                </c:pt>
                <c:pt idx="15">
                  <c:v>1.441387549949034</c:v>
                </c:pt>
                <c:pt idx="16">
                  <c:v>0.373646217487782</c:v>
                </c:pt>
                <c:pt idx="17">
                  <c:v>2.104521746602303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9"/>
        <c:axId val="2132453320"/>
        <c:axId val="2132456408"/>
      </c:barChart>
      <c:catAx>
        <c:axId val="2132453320"/>
        <c:scaling>
          <c:orientation val="maxMin"/>
        </c:scaling>
        <c:delete val="0"/>
        <c:axPos val="l"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2456408"/>
        <c:crosses val="autoZero"/>
        <c:auto val="1"/>
        <c:lblAlgn val="ctr"/>
        <c:lblOffset val="100"/>
        <c:noMultiLvlLbl val="0"/>
      </c:catAx>
      <c:valAx>
        <c:axId val="2132456408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245332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21676119909"/>
          <c:y val="0.0171313119104704"/>
          <c:w val="0.729424850254991"/>
          <c:h val="0.9745662685136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Totalmente contra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000832631469755692"/>
                  <c:y val="0.003426262382093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Plan1!$B$2</c:f>
              <c:numCache>
                <c:formatCode>###0</c:formatCode>
                <c:ptCount val="1"/>
                <c:pt idx="0">
                  <c:v>52.03072904485235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 parte contra (2)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03370439256322"/>
                  <c:y val="0.001836422679914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Plan1!$C$2</c:f>
              <c:numCache>
                <c:formatCode>###0</c:formatCode>
                <c:ptCount val="1"/>
                <c:pt idx="0">
                  <c:v>12.46157376303058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Nem a favor nem contra (3)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440901188141911"/>
                  <c:y val="-0.006358683203598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Plan1!$D$2</c:f>
              <c:numCache>
                <c:formatCode>###0</c:formatCode>
                <c:ptCount val="1"/>
                <c:pt idx="0">
                  <c:v>6.97538751243452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Em parte a favor (4)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Plan1!$E$2</c:f>
              <c:numCache>
                <c:formatCode>###0</c:formatCode>
                <c:ptCount val="1"/>
                <c:pt idx="0">
                  <c:v>10.3785796253633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Totalmente a favor (5)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Projeto Arara Azul</c:v>
                </c:pt>
              </c:strCache>
            </c:strRef>
          </c:cat>
          <c:val>
            <c:numRef>
              <c:f>Plan1!$F$2</c:f>
              <c:numCache>
                <c:formatCode>###0</c:formatCode>
                <c:ptCount val="1"/>
                <c:pt idx="0">
                  <c:v>18.15373005431932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2590664"/>
        <c:axId val="2132593576"/>
      </c:barChart>
      <c:catAx>
        <c:axId val="21325906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32593576"/>
        <c:crosses val="autoZero"/>
        <c:auto val="1"/>
        <c:lblAlgn val="ctr"/>
        <c:lblOffset val="100"/>
        <c:noMultiLvlLbl val="0"/>
      </c:catAx>
      <c:valAx>
        <c:axId val="2132593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32590664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0112132171161371"/>
          <c:y val="0.21426307166311"/>
          <c:w val="0.414992115430799"/>
          <c:h val="0.678115329070919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6F991-3FF0-4422-8E8D-60BBA981FB1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9A081D-13BB-44F6-97D9-3E1C8D7546B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3200" b="1" dirty="0" smtClean="0">
              <a:solidFill>
                <a:srgbClr val="4D4D4D"/>
              </a:solidFill>
            </a:rPr>
            <a:t>64%</a:t>
          </a:r>
          <a:endParaRPr lang="pt-BR" sz="3200" b="1" dirty="0">
            <a:solidFill>
              <a:srgbClr val="4D4D4D"/>
            </a:solidFill>
          </a:endParaRPr>
        </a:p>
      </dgm:t>
    </dgm:pt>
    <dgm:pt modelId="{6340A57A-62C0-45EA-B18B-99E6FD4994FB}" type="parTrans" cxnId="{F6FC8B00-758F-4589-8314-3792369D5EF0}">
      <dgm:prSet/>
      <dgm:spPr/>
      <dgm:t>
        <a:bodyPr/>
        <a:lstStyle/>
        <a:p>
          <a:endParaRPr lang="pt-BR" sz="1800"/>
        </a:p>
      </dgm:t>
    </dgm:pt>
    <dgm:pt modelId="{8D5F397C-8A8F-45B1-8C9C-41B4601909A3}" type="sibTrans" cxnId="{F6FC8B00-758F-4589-8314-3792369D5EF0}">
      <dgm:prSet/>
      <dgm:spPr/>
      <dgm:t>
        <a:bodyPr/>
        <a:lstStyle/>
        <a:p>
          <a:endParaRPr lang="pt-BR" sz="1800"/>
        </a:p>
      </dgm:t>
    </dgm:pt>
    <dgm:pt modelId="{CC42781F-70F5-4BEC-A2A5-05B00F6526F0}">
      <dgm:prSet phldrT="[Texto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pt-BR" sz="1400" dirty="0" smtClean="0">
              <a:solidFill>
                <a:srgbClr val="4D4D4D"/>
              </a:solidFill>
            </a:rPr>
            <a:t>São contra a </a:t>
          </a:r>
          <a:r>
            <a:rPr lang="pt-BR" sz="1400" b="1" dirty="0" smtClean="0">
              <a:solidFill>
                <a:srgbClr val="4D4D4D"/>
              </a:solidFill>
            </a:rPr>
            <a:t>venda de refrigerantes e sucos industrializados nas cantinas de escolas</a:t>
          </a:r>
          <a:r>
            <a:rPr lang="pt-BR" sz="1400" dirty="0" smtClean="0">
              <a:solidFill>
                <a:srgbClr val="4D4D4D"/>
              </a:solidFill>
            </a:rPr>
            <a:t> de Ensino Fundamental </a:t>
          </a:r>
          <a:endParaRPr lang="pt-BR" sz="1400" b="1" dirty="0">
            <a:solidFill>
              <a:srgbClr val="4D4D4D"/>
            </a:solidFill>
          </a:endParaRPr>
        </a:p>
      </dgm:t>
    </dgm:pt>
    <dgm:pt modelId="{C4965801-7EA8-4BB1-9E2D-9872896FCFCC}" type="parTrans" cxnId="{F94D76AF-B4D3-4C3A-B9D5-AA096E4732D8}">
      <dgm:prSet/>
      <dgm:spPr/>
      <dgm:t>
        <a:bodyPr/>
        <a:lstStyle/>
        <a:p>
          <a:endParaRPr lang="pt-BR" sz="1800"/>
        </a:p>
      </dgm:t>
    </dgm:pt>
    <dgm:pt modelId="{C41B708E-E1D4-4A98-A465-D8D8E92BBAE8}" type="sibTrans" cxnId="{F94D76AF-B4D3-4C3A-B9D5-AA096E4732D8}">
      <dgm:prSet/>
      <dgm:spPr/>
      <dgm:t>
        <a:bodyPr/>
        <a:lstStyle/>
        <a:p>
          <a:endParaRPr lang="pt-BR" sz="1800"/>
        </a:p>
      </dgm:t>
    </dgm:pt>
    <dgm:pt modelId="{4A52A3C8-61A0-4868-863C-E551B86F42A0}">
      <dgm:prSet phldrT="[Texto]" custT="1"/>
      <dgm:spPr>
        <a:noFill/>
        <a:ln>
          <a:solidFill>
            <a:schemeClr val="accent6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pt-BR" sz="1400" dirty="0" smtClean="0">
              <a:solidFill>
                <a:srgbClr val="4D4D4D"/>
              </a:solidFill>
            </a:rPr>
            <a:t>São contra o </a:t>
          </a:r>
          <a:r>
            <a:rPr lang="pt-BR" sz="1400" b="0" dirty="0" smtClean="0">
              <a:solidFill>
                <a:srgbClr val="4D4D4D"/>
              </a:solidFill>
            </a:rPr>
            <a:t>uso de </a:t>
          </a:r>
          <a:r>
            <a:rPr lang="pt-BR" sz="1400" b="1" dirty="0" smtClean="0">
              <a:solidFill>
                <a:srgbClr val="4D4D4D"/>
              </a:solidFill>
            </a:rPr>
            <a:t>personagens infantis em embalagens de produtos para crianças</a:t>
          </a:r>
          <a:endParaRPr lang="pt-BR" sz="1400" b="1" dirty="0">
            <a:solidFill>
              <a:srgbClr val="4D4D4D"/>
            </a:solidFill>
          </a:endParaRPr>
        </a:p>
      </dgm:t>
    </dgm:pt>
    <dgm:pt modelId="{1BE36DC4-43BC-4D54-B25D-919CAAAEB252}" type="parTrans" cxnId="{36D00AC7-D262-4B7F-88DD-63697A05B062}">
      <dgm:prSet/>
      <dgm:spPr/>
      <dgm:t>
        <a:bodyPr/>
        <a:lstStyle/>
        <a:p>
          <a:endParaRPr lang="pt-BR" sz="1800"/>
        </a:p>
      </dgm:t>
    </dgm:pt>
    <dgm:pt modelId="{C00A16C2-64B5-444D-A9AF-5E9334DDBB00}" type="sibTrans" cxnId="{36D00AC7-D262-4B7F-88DD-63697A05B062}">
      <dgm:prSet/>
      <dgm:spPr/>
      <dgm:t>
        <a:bodyPr/>
        <a:lstStyle/>
        <a:p>
          <a:endParaRPr lang="pt-BR" sz="1800"/>
        </a:p>
      </dgm:t>
    </dgm:pt>
    <dgm:pt modelId="{DB312EE5-D86C-45CB-89F8-6C935F2EF1E6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3200" b="1" dirty="0" smtClean="0">
              <a:solidFill>
                <a:srgbClr val="4D4D4D"/>
              </a:solidFill>
            </a:rPr>
            <a:t>60%</a:t>
          </a:r>
          <a:endParaRPr lang="pt-BR" sz="3200" b="1" dirty="0">
            <a:solidFill>
              <a:srgbClr val="4D4D4D"/>
            </a:solidFill>
          </a:endParaRPr>
        </a:p>
      </dgm:t>
    </dgm:pt>
    <dgm:pt modelId="{D8A5413E-BB8B-4B68-A9F2-02FCED3B6333}" type="sibTrans" cxnId="{F82D6458-E489-44C5-AB17-CE3F8F3BF755}">
      <dgm:prSet/>
      <dgm:spPr/>
      <dgm:t>
        <a:bodyPr/>
        <a:lstStyle/>
        <a:p>
          <a:endParaRPr lang="pt-BR" sz="1800"/>
        </a:p>
      </dgm:t>
    </dgm:pt>
    <dgm:pt modelId="{0D3D1272-1CD6-4C65-8EA8-39812BCDC645}" type="parTrans" cxnId="{F82D6458-E489-44C5-AB17-CE3F8F3BF755}">
      <dgm:prSet/>
      <dgm:spPr/>
      <dgm:t>
        <a:bodyPr/>
        <a:lstStyle/>
        <a:p>
          <a:endParaRPr lang="pt-BR" sz="1800"/>
        </a:p>
      </dgm:t>
    </dgm:pt>
    <dgm:pt modelId="{16EFB203-ADA7-4D12-AA3D-68568302B447}" type="pres">
      <dgm:prSet presAssocID="{CE06F991-3FF0-4422-8E8D-60BBA981FB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14ED80-E3CB-484C-8A64-40634E9CD814}" type="pres">
      <dgm:prSet presAssocID="{9B9A081D-13BB-44F6-97D9-3E1C8D7546B8}" presName="linNode" presStyleCnt="0"/>
      <dgm:spPr/>
      <dgm:t>
        <a:bodyPr/>
        <a:lstStyle/>
        <a:p>
          <a:endParaRPr lang="pt-BR"/>
        </a:p>
      </dgm:t>
    </dgm:pt>
    <dgm:pt modelId="{D1B5AC29-C045-450F-8BEE-D0D55076D2CA}" type="pres">
      <dgm:prSet presAssocID="{9B9A081D-13BB-44F6-97D9-3E1C8D7546B8}" presName="parentShp" presStyleLbl="node1" presStyleIdx="0" presStyleCnt="2" custScaleX="72754" custScaleY="60069" custLinFactNeighborX="-12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1AD948-0809-4C2F-88A4-EAEB0A62A1C3}" type="pres">
      <dgm:prSet presAssocID="{9B9A081D-13BB-44F6-97D9-3E1C8D7546B8}" presName="childShp" presStyleLbl="bgAccFollowNode1" presStyleIdx="0" presStyleCnt="2" custScaleX="99196" custScaleY="72504" custLinFactNeighborX="-2268" custLinFactNeighborY="2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92A307-5C84-4FBC-8EAD-F1BFD2BFD8EF}" type="pres">
      <dgm:prSet presAssocID="{8D5F397C-8A8F-45B1-8C9C-41B4601909A3}" presName="spacing" presStyleCnt="0"/>
      <dgm:spPr/>
      <dgm:t>
        <a:bodyPr/>
        <a:lstStyle/>
        <a:p>
          <a:endParaRPr lang="pt-BR"/>
        </a:p>
      </dgm:t>
    </dgm:pt>
    <dgm:pt modelId="{0D57D1D1-5FDB-482E-A406-403AC7B9EC23}" type="pres">
      <dgm:prSet presAssocID="{DB312EE5-D86C-45CB-89F8-6C935F2EF1E6}" presName="linNode" presStyleCnt="0"/>
      <dgm:spPr/>
      <dgm:t>
        <a:bodyPr/>
        <a:lstStyle/>
        <a:p>
          <a:endParaRPr lang="pt-BR"/>
        </a:p>
      </dgm:t>
    </dgm:pt>
    <dgm:pt modelId="{321E6A5A-80BE-445C-957A-1030A92C5527}" type="pres">
      <dgm:prSet presAssocID="{DB312EE5-D86C-45CB-89F8-6C935F2EF1E6}" presName="parentShp" presStyleLbl="node1" presStyleIdx="1" presStyleCnt="2" custScaleX="70574" custScaleY="61554" custLinFactNeighborX="-968" custLinFactNeighborY="-47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913E4-1854-4856-97C2-E4B8DBCCA05E}" type="pres">
      <dgm:prSet presAssocID="{DB312EE5-D86C-45CB-89F8-6C935F2EF1E6}" presName="childShp" presStyleLbl="bgAccFollowNode1" presStyleIdx="1" presStyleCnt="2" custScaleX="98882" custScaleY="69453" custLinFactNeighborX="-1899" custLinFactNeighborY="-3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91B969-35B4-45CD-9C30-EB4B7331D082}" type="presOf" srcId="{DB312EE5-D86C-45CB-89F8-6C935F2EF1E6}" destId="{321E6A5A-80BE-445C-957A-1030A92C5527}" srcOrd="0" destOrd="0" presId="urn:microsoft.com/office/officeart/2005/8/layout/vList6"/>
    <dgm:cxn modelId="{F94D76AF-B4D3-4C3A-B9D5-AA096E4732D8}" srcId="{9B9A081D-13BB-44F6-97D9-3E1C8D7546B8}" destId="{CC42781F-70F5-4BEC-A2A5-05B00F6526F0}" srcOrd="0" destOrd="0" parTransId="{C4965801-7EA8-4BB1-9E2D-9872896FCFCC}" sibTransId="{C41B708E-E1D4-4A98-A465-D8D8E92BBAE8}"/>
    <dgm:cxn modelId="{F6FC8B00-758F-4589-8314-3792369D5EF0}" srcId="{CE06F991-3FF0-4422-8E8D-60BBA981FB13}" destId="{9B9A081D-13BB-44F6-97D9-3E1C8D7546B8}" srcOrd="0" destOrd="0" parTransId="{6340A57A-62C0-45EA-B18B-99E6FD4994FB}" sibTransId="{8D5F397C-8A8F-45B1-8C9C-41B4601909A3}"/>
    <dgm:cxn modelId="{86ED07C5-C722-4D21-B587-266F4E5AA2FB}" type="presOf" srcId="{9B9A081D-13BB-44F6-97D9-3E1C8D7546B8}" destId="{D1B5AC29-C045-450F-8BEE-D0D55076D2CA}" srcOrd="0" destOrd="0" presId="urn:microsoft.com/office/officeart/2005/8/layout/vList6"/>
    <dgm:cxn modelId="{F82D6458-E489-44C5-AB17-CE3F8F3BF755}" srcId="{CE06F991-3FF0-4422-8E8D-60BBA981FB13}" destId="{DB312EE5-D86C-45CB-89F8-6C935F2EF1E6}" srcOrd="1" destOrd="0" parTransId="{0D3D1272-1CD6-4C65-8EA8-39812BCDC645}" sibTransId="{D8A5413E-BB8B-4B68-A9F2-02FCED3B6333}"/>
    <dgm:cxn modelId="{B7A8E070-6B49-4470-9EE5-35CDDD2AAB84}" type="presOf" srcId="{CE06F991-3FF0-4422-8E8D-60BBA981FB13}" destId="{16EFB203-ADA7-4D12-AA3D-68568302B447}" srcOrd="0" destOrd="0" presId="urn:microsoft.com/office/officeart/2005/8/layout/vList6"/>
    <dgm:cxn modelId="{36D00AC7-D262-4B7F-88DD-63697A05B062}" srcId="{DB312EE5-D86C-45CB-89F8-6C935F2EF1E6}" destId="{4A52A3C8-61A0-4868-863C-E551B86F42A0}" srcOrd="0" destOrd="0" parTransId="{1BE36DC4-43BC-4D54-B25D-919CAAAEB252}" sibTransId="{C00A16C2-64B5-444D-A9AF-5E9334DDBB00}"/>
    <dgm:cxn modelId="{260B4109-0703-4166-9FE2-84C775A42220}" type="presOf" srcId="{CC42781F-70F5-4BEC-A2A5-05B00F6526F0}" destId="{4C1AD948-0809-4C2F-88A4-EAEB0A62A1C3}" srcOrd="0" destOrd="0" presId="urn:microsoft.com/office/officeart/2005/8/layout/vList6"/>
    <dgm:cxn modelId="{B6AC957F-6141-429C-ACDE-8601279ECAB5}" type="presOf" srcId="{4A52A3C8-61A0-4868-863C-E551B86F42A0}" destId="{512913E4-1854-4856-97C2-E4B8DBCCA05E}" srcOrd="0" destOrd="0" presId="urn:microsoft.com/office/officeart/2005/8/layout/vList6"/>
    <dgm:cxn modelId="{3123886F-2B65-46BA-AB19-3BD2D7ECF408}" type="presParOf" srcId="{16EFB203-ADA7-4D12-AA3D-68568302B447}" destId="{3A14ED80-E3CB-484C-8A64-40634E9CD814}" srcOrd="0" destOrd="0" presId="urn:microsoft.com/office/officeart/2005/8/layout/vList6"/>
    <dgm:cxn modelId="{2357E14C-6706-41E9-85B4-B666E427BB47}" type="presParOf" srcId="{3A14ED80-E3CB-484C-8A64-40634E9CD814}" destId="{D1B5AC29-C045-450F-8BEE-D0D55076D2CA}" srcOrd="0" destOrd="0" presId="urn:microsoft.com/office/officeart/2005/8/layout/vList6"/>
    <dgm:cxn modelId="{AC7ED9DD-3694-49FE-B868-73EB8FEF0EF7}" type="presParOf" srcId="{3A14ED80-E3CB-484C-8A64-40634E9CD814}" destId="{4C1AD948-0809-4C2F-88A4-EAEB0A62A1C3}" srcOrd="1" destOrd="0" presId="urn:microsoft.com/office/officeart/2005/8/layout/vList6"/>
    <dgm:cxn modelId="{6C884F92-E5FF-4C97-BC51-CD915D5FA36D}" type="presParOf" srcId="{16EFB203-ADA7-4D12-AA3D-68568302B447}" destId="{3E92A307-5C84-4FBC-8EAD-F1BFD2BFD8EF}" srcOrd="1" destOrd="0" presId="urn:microsoft.com/office/officeart/2005/8/layout/vList6"/>
    <dgm:cxn modelId="{D45A7608-0C8E-4731-ABA0-79119FD915F5}" type="presParOf" srcId="{16EFB203-ADA7-4D12-AA3D-68568302B447}" destId="{0D57D1D1-5FDB-482E-A406-403AC7B9EC23}" srcOrd="2" destOrd="0" presId="urn:microsoft.com/office/officeart/2005/8/layout/vList6"/>
    <dgm:cxn modelId="{F1025003-FB8D-4493-ACCF-79DE8EBE6D22}" type="presParOf" srcId="{0D57D1D1-5FDB-482E-A406-403AC7B9EC23}" destId="{321E6A5A-80BE-445C-957A-1030A92C5527}" srcOrd="0" destOrd="0" presId="urn:microsoft.com/office/officeart/2005/8/layout/vList6"/>
    <dgm:cxn modelId="{5CB301D7-0898-4F19-A15C-0EB81834C58F}" type="presParOf" srcId="{0D57D1D1-5FDB-482E-A406-403AC7B9EC23}" destId="{512913E4-1854-4856-97C2-E4B8DBCCA0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6F991-3FF0-4422-8E8D-60BBA981FB1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9A081D-13BB-44F6-97D9-3E1C8D7546B8}">
      <dgm:prSet phldrT="[Texto]" custT="1"/>
      <dgm:spPr>
        <a:noFill/>
        <a:ln>
          <a:noFill/>
        </a:ln>
      </dgm:spPr>
      <dgm:t>
        <a:bodyPr/>
        <a:lstStyle/>
        <a:p>
          <a:pPr algn="l"/>
          <a:r>
            <a:rPr lang="pt-BR" sz="2000" b="1" dirty="0" smtClean="0">
              <a:solidFill>
                <a:srgbClr val="4D4D4D"/>
              </a:solidFill>
            </a:rPr>
            <a:t>60%</a:t>
          </a:r>
          <a:endParaRPr lang="pt-BR" sz="2000" b="1" dirty="0">
            <a:solidFill>
              <a:srgbClr val="4D4D4D"/>
            </a:solidFill>
          </a:endParaRPr>
        </a:p>
      </dgm:t>
    </dgm:pt>
    <dgm:pt modelId="{6340A57A-62C0-45EA-B18B-99E6FD4994FB}" type="parTrans" cxnId="{F6FC8B00-758F-4589-8314-3792369D5EF0}">
      <dgm:prSet/>
      <dgm:spPr/>
      <dgm:t>
        <a:bodyPr/>
        <a:lstStyle/>
        <a:p>
          <a:endParaRPr lang="pt-BR"/>
        </a:p>
      </dgm:t>
    </dgm:pt>
    <dgm:pt modelId="{8D5F397C-8A8F-45B1-8C9C-41B4601909A3}" type="sibTrans" cxnId="{F6FC8B00-758F-4589-8314-3792369D5EF0}">
      <dgm:prSet/>
      <dgm:spPr/>
      <dgm:t>
        <a:bodyPr/>
        <a:lstStyle/>
        <a:p>
          <a:endParaRPr lang="pt-BR"/>
        </a:p>
      </dgm:t>
    </dgm:pt>
    <dgm:pt modelId="{CC42781F-70F5-4BEC-A2A5-05B00F6526F0}">
      <dgm:prSet phldrT="[Texto]" custT="1"/>
      <dgm:spPr>
        <a:noFill/>
        <a:ln>
          <a:noFill/>
        </a:ln>
      </dgm:spPr>
      <dgm:t>
        <a:bodyPr anchor="ctr"/>
        <a:lstStyle/>
        <a:p>
          <a:pPr algn="just"/>
          <a:r>
            <a:rPr lang="pt-BR" sz="1200" b="1" dirty="0" smtClean="0">
              <a:solidFill>
                <a:srgbClr val="4D4D4D"/>
              </a:solidFill>
            </a:rPr>
            <a:t>qualquer tipo de propaganda </a:t>
          </a:r>
          <a:r>
            <a:rPr lang="pt-BR" sz="1200" dirty="0" smtClean="0">
              <a:solidFill>
                <a:srgbClr val="4D4D4D"/>
              </a:solidFill>
            </a:rPr>
            <a:t>dirigida às crianças com até 12 anos</a:t>
          </a:r>
          <a:endParaRPr lang="pt-BR" sz="1200" dirty="0">
            <a:solidFill>
              <a:srgbClr val="4D4D4D"/>
            </a:solidFill>
          </a:endParaRPr>
        </a:p>
      </dgm:t>
    </dgm:pt>
    <dgm:pt modelId="{C4965801-7EA8-4BB1-9E2D-9872896FCFCC}" type="parTrans" cxnId="{F94D76AF-B4D3-4C3A-B9D5-AA096E4732D8}">
      <dgm:prSet/>
      <dgm:spPr/>
      <dgm:t>
        <a:bodyPr/>
        <a:lstStyle/>
        <a:p>
          <a:endParaRPr lang="pt-BR"/>
        </a:p>
      </dgm:t>
    </dgm:pt>
    <dgm:pt modelId="{C41B708E-E1D4-4A98-A465-D8D8E92BBAE8}" type="sibTrans" cxnId="{F94D76AF-B4D3-4C3A-B9D5-AA096E4732D8}">
      <dgm:prSet/>
      <dgm:spPr/>
      <dgm:t>
        <a:bodyPr/>
        <a:lstStyle/>
        <a:p>
          <a:endParaRPr lang="pt-BR"/>
        </a:p>
      </dgm:t>
    </dgm:pt>
    <dgm:pt modelId="{4A52A3C8-61A0-4868-863C-E551B86F42A0}">
      <dgm:prSet phldrT="[Texto]" custT="1"/>
      <dgm:spPr>
        <a:noFill/>
        <a:ln>
          <a:noFill/>
        </a:ln>
      </dgm:spPr>
      <dgm:t>
        <a:bodyPr anchor="ctr"/>
        <a:lstStyle/>
        <a:p>
          <a:pPr algn="l"/>
          <a:r>
            <a:rPr lang="pt-BR" sz="1200" dirty="0" smtClean="0">
              <a:solidFill>
                <a:srgbClr val="4D4D4D"/>
              </a:solidFill>
            </a:rPr>
            <a:t>propagandas de </a:t>
          </a:r>
          <a:r>
            <a:rPr lang="pt-BR" sz="1200" b="1" dirty="0" smtClean="0">
              <a:solidFill>
                <a:srgbClr val="4D4D4D"/>
              </a:solidFill>
            </a:rPr>
            <a:t>produtos à base de leite açucarado</a:t>
          </a:r>
          <a:endParaRPr lang="pt-BR" sz="1200" dirty="0">
            <a:solidFill>
              <a:srgbClr val="4D4D4D"/>
            </a:solidFill>
          </a:endParaRPr>
        </a:p>
      </dgm:t>
    </dgm:pt>
    <dgm:pt modelId="{1BE36DC4-43BC-4D54-B25D-919CAAAEB252}" type="parTrans" cxnId="{36D00AC7-D262-4B7F-88DD-63697A05B062}">
      <dgm:prSet/>
      <dgm:spPr/>
      <dgm:t>
        <a:bodyPr/>
        <a:lstStyle/>
        <a:p>
          <a:endParaRPr lang="pt-BR"/>
        </a:p>
      </dgm:t>
    </dgm:pt>
    <dgm:pt modelId="{C00A16C2-64B5-444D-A9AF-5E9334DDBB00}" type="sibTrans" cxnId="{36D00AC7-D262-4B7F-88DD-63697A05B062}">
      <dgm:prSet/>
      <dgm:spPr/>
      <dgm:t>
        <a:bodyPr/>
        <a:lstStyle/>
        <a:p>
          <a:endParaRPr lang="pt-BR"/>
        </a:p>
      </dgm:t>
    </dgm:pt>
    <dgm:pt modelId="{DB312EE5-D86C-45CB-89F8-6C935F2EF1E6}">
      <dgm:prSet phldrT="[Texto]" custT="1"/>
      <dgm:spPr>
        <a:noFill/>
        <a:ln>
          <a:noFill/>
        </a:ln>
      </dgm:spPr>
      <dgm:t>
        <a:bodyPr/>
        <a:lstStyle/>
        <a:p>
          <a:pPr algn="l"/>
          <a:r>
            <a:rPr lang="pt-BR" sz="2200" b="1" dirty="0" smtClean="0">
              <a:solidFill>
                <a:srgbClr val="4D4D4D"/>
              </a:solidFill>
            </a:rPr>
            <a:t>62%</a:t>
          </a:r>
          <a:endParaRPr lang="pt-BR" sz="2200" b="1" dirty="0">
            <a:solidFill>
              <a:srgbClr val="4D4D4D"/>
            </a:solidFill>
          </a:endParaRPr>
        </a:p>
      </dgm:t>
    </dgm:pt>
    <dgm:pt modelId="{D8A5413E-BB8B-4B68-A9F2-02FCED3B6333}" type="sibTrans" cxnId="{F82D6458-E489-44C5-AB17-CE3F8F3BF755}">
      <dgm:prSet/>
      <dgm:spPr/>
      <dgm:t>
        <a:bodyPr/>
        <a:lstStyle/>
        <a:p>
          <a:endParaRPr lang="pt-BR"/>
        </a:p>
      </dgm:t>
    </dgm:pt>
    <dgm:pt modelId="{0D3D1272-1CD6-4C65-8EA8-39812BCDC645}" type="parTrans" cxnId="{F82D6458-E489-44C5-AB17-CE3F8F3BF755}">
      <dgm:prSet/>
      <dgm:spPr/>
      <dgm:t>
        <a:bodyPr/>
        <a:lstStyle/>
        <a:p>
          <a:endParaRPr lang="pt-BR"/>
        </a:p>
      </dgm:t>
    </dgm:pt>
    <dgm:pt modelId="{76DF4FC0-769C-4A26-9C48-47B705D040C1}">
      <dgm:prSet phldrT="[Texto]" custT="1"/>
      <dgm:spPr>
        <a:noFill/>
        <a:ln>
          <a:noFill/>
        </a:ln>
      </dgm:spPr>
      <dgm:t>
        <a:bodyPr/>
        <a:lstStyle/>
        <a:p>
          <a:pPr algn="l"/>
          <a:r>
            <a:rPr lang="pt-BR" sz="2400" b="1" dirty="0" smtClean="0">
              <a:solidFill>
                <a:srgbClr val="4D4D4D"/>
              </a:solidFill>
            </a:rPr>
            <a:t>64%</a:t>
          </a:r>
          <a:endParaRPr lang="pt-BR" sz="2400" b="1" dirty="0">
            <a:solidFill>
              <a:srgbClr val="4D4D4D"/>
            </a:solidFill>
          </a:endParaRPr>
        </a:p>
      </dgm:t>
    </dgm:pt>
    <dgm:pt modelId="{A50FD7B3-27E3-49F3-9D3B-EA992941660F}" type="parTrans" cxnId="{9848C09B-117F-4532-8AE0-E38A8D4741A9}">
      <dgm:prSet/>
      <dgm:spPr/>
      <dgm:t>
        <a:bodyPr/>
        <a:lstStyle/>
        <a:p>
          <a:endParaRPr lang="pt-BR"/>
        </a:p>
      </dgm:t>
    </dgm:pt>
    <dgm:pt modelId="{1A3C6D78-8C38-4D70-A6F5-3BAD736D5B0F}" type="sibTrans" cxnId="{9848C09B-117F-4532-8AE0-E38A8D4741A9}">
      <dgm:prSet/>
      <dgm:spPr/>
      <dgm:t>
        <a:bodyPr/>
        <a:lstStyle/>
        <a:p>
          <a:endParaRPr lang="pt-BR"/>
        </a:p>
      </dgm:t>
    </dgm:pt>
    <dgm:pt modelId="{0E8C3A64-AFE9-4636-A477-F97721044DC8}">
      <dgm:prSet phldrT="[Texto]" custT="1"/>
      <dgm:spPr>
        <a:noFill/>
        <a:ln>
          <a:noFill/>
        </a:ln>
      </dgm:spPr>
      <dgm:t>
        <a:bodyPr anchor="ctr"/>
        <a:lstStyle/>
        <a:p>
          <a:pPr algn="just"/>
          <a:r>
            <a:rPr lang="pt-BR" sz="1200" dirty="0" smtClean="0">
              <a:solidFill>
                <a:srgbClr val="4D4D4D"/>
              </a:solidFill>
            </a:rPr>
            <a:t>propagandas de </a:t>
          </a:r>
          <a:r>
            <a:rPr lang="pt-BR" sz="1200" b="1" dirty="0" smtClean="0">
              <a:solidFill>
                <a:srgbClr val="4D4D4D"/>
              </a:solidFill>
            </a:rPr>
            <a:t>sucos industrializados</a:t>
          </a:r>
          <a:endParaRPr lang="pt-BR" sz="1200" dirty="0">
            <a:solidFill>
              <a:srgbClr val="4D4D4D"/>
            </a:solidFill>
          </a:endParaRPr>
        </a:p>
      </dgm:t>
    </dgm:pt>
    <dgm:pt modelId="{02793C53-6F40-4DBC-A256-542BB07E4217}" type="parTrans" cxnId="{0388E045-F187-4288-94AD-B2D70B1D3F3A}">
      <dgm:prSet/>
      <dgm:spPr/>
      <dgm:t>
        <a:bodyPr/>
        <a:lstStyle/>
        <a:p>
          <a:endParaRPr lang="pt-BR"/>
        </a:p>
      </dgm:t>
    </dgm:pt>
    <dgm:pt modelId="{B8E99693-9BB7-44B9-877B-C73E9DA57384}" type="sibTrans" cxnId="{0388E045-F187-4288-94AD-B2D70B1D3F3A}">
      <dgm:prSet/>
      <dgm:spPr/>
      <dgm:t>
        <a:bodyPr/>
        <a:lstStyle/>
        <a:p>
          <a:endParaRPr lang="pt-BR"/>
        </a:p>
      </dgm:t>
    </dgm:pt>
    <dgm:pt modelId="{1EAEB3B4-87F9-44DE-AAA3-F52359AD2FAB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600" b="1" dirty="0" smtClean="0">
              <a:solidFill>
                <a:srgbClr val="4D4D4D"/>
              </a:solidFill>
            </a:rPr>
            <a:t>67%</a:t>
          </a:r>
          <a:endParaRPr lang="pt-BR" sz="2600" b="1" dirty="0">
            <a:solidFill>
              <a:srgbClr val="4D4D4D"/>
            </a:solidFill>
          </a:endParaRPr>
        </a:p>
      </dgm:t>
    </dgm:pt>
    <dgm:pt modelId="{811273A2-23A5-414C-8308-8D118767F733}" type="parTrans" cxnId="{3FEA2A07-EFBF-4FA8-A9ED-A3FD79A1BF3A}">
      <dgm:prSet/>
      <dgm:spPr/>
      <dgm:t>
        <a:bodyPr/>
        <a:lstStyle/>
        <a:p>
          <a:endParaRPr lang="pt-BR"/>
        </a:p>
      </dgm:t>
    </dgm:pt>
    <dgm:pt modelId="{5B48448B-8451-4AF6-AA4A-B7C00D70267C}" type="sibTrans" cxnId="{3FEA2A07-EFBF-4FA8-A9ED-A3FD79A1BF3A}">
      <dgm:prSet/>
      <dgm:spPr/>
      <dgm:t>
        <a:bodyPr/>
        <a:lstStyle/>
        <a:p>
          <a:endParaRPr lang="pt-BR"/>
        </a:p>
      </dgm:t>
    </dgm:pt>
    <dgm:pt modelId="{CBD2F6A9-E2AD-462D-928A-81A73C5B105F}">
      <dgm:prSet phldrT="[Texto]" custT="1"/>
      <dgm:spPr>
        <a:noFill/>
        <a:ln>
          <a:noFill/>
        </a:ln>
      </dgm:spPr>
      <dgm:t>
        <a:bodyPr anchor="ctr"/>
        <a:lstStyle/>
        <a:p>
          <a:r>
            <a:rPr lang="pt-BR" sz="1200" dirty="0" smtClean="0">
              <a:solidFill>
                <a:srgbClr val="4D4D4D"/>
              </a:solidFill>
            </a:rPr>
            <a:t>propagandas de </a:t>
          </a:r>
          <a:r>
            <a:rPr lang="pt-BR" sz="1200" b="1" dirty="0" smtClean="0">
              <a:solidFill>
                <a:srgbClr val="4D4D4D"/>
              </a:solidFill>
            </a:rPr>
            <a:t>salgadinhos</a:t>
          </a:r>
          <a:endParaRPr lang="pt-BR" sz="1200" dirty="0">
            <a:solidFill>
              <a:srgbClr val="4D4D4D"/>
            </a:solidFill>
          </a:endParaRPr>
        </a:p>
      </dgm:t>
    </dgm:pt>
    <dgm:pt modelId="{7FD5865C-414C-4D11-905C-36823F51472A}" type="parTrans" cxnId="{FDE571D7-566A-4247-80A8-370D8F3D210E}">
      <dgm:prSet/>
      <dgm:spPr/>
      <dgm:t>
        <a:bodyPr/>
        <a:lstStyle/>
        <a:p>
          <a:endParaRPr lang="pt-BR"/>
        </a:p>
      </dgm:t>
    </dgm:pt>
    <dgm:pt modelId="{615040F0-445C-4F59-9021-1A803DBE7458}" type="sibTrans" cxnId="{FDE571D7-566A-4247-80A8-370D8F3D210E}">
      <dgm:prSet/>
      <dgm:spPr/>
      <dgm:t>
        <a:bodyPr/>
        <a:lstStyle/>
        <a:p>
          <a:endParaRPr lang="pt-BR"/>
        </a:p>
      </dgm:t>
    </dgm:pt>
    <dgm:pt modelId="{27A497FC-66DF-4A2A-ABA4-4CF56CDEFC98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800" b="1" dirty="0" smtClean="0">
              <a:solidFill>
                <a:srgbClr val="4D4D4D"/>
              </a:solidFill>
            </a:rPr>
            <a:t>72%</a:t>
          </a:r>
          <a:endParaRPr lang="pt-BR" sz="2800" b="1" dirty="0">
            <a:solidFill>
              <a:srgbClr val="4D4D4D"/>
            </a:solidFill>
          </a:endParaRPr>
        </a:p>
      </dgm:t>
    </dgm:pt>
    <dgm:pt modelId="{92A323FF-6936-499B-8480-14320B9D2FFE}" type="parTrans" cxnId="{CBF7AC08-33DF-41CB-A33B-B55551F6DCC8}">
      <dgm:prSet/>
      <dgm:spPr/>
      <dgm:t>
        <a:bodyPr/>
        <a:lstStyle/>
        <a:p>
          <a:endParaRPr lang="pt-BR"/>
        </a:p>
      </dgm:t>
    </dgm:pt>
    <dgm:pt modelId="{97C4549D-BCB3-43DA-BC61-227DF16505A7}" type="sibTrans" cxnId="{CBF7AC08-33DF-41CB-A33B-B55551F6DCC8}">
      <dgm:prSet/>
      <dgm:spPr/>
      <dgm:t>
        <a:bodyPr/>
        <a:lstStyle/>
        <a:p>
          <a:endParaRPr lang="pt-BR"/>
        </a:p>
      </dgm:t>
    </dgm:pt>
    <dgm:pt modelId="{54B73540-974D-4444-BE66-D2D3C5D1D770}">
      <dgm:prSet phldrT="[Texto]" custT="1"/>
      <dgm:spPr>
        <a:noFill/>
        <a:ln>
          <a:noFill/>
        </a:ln>
      </dgm:spPr>
      <dgm:t>
        <a:bodyPr anchor="ctr"/>
        <a:lstStyle/>
        <a:p>
          <a:r>
            <a:rPr lang="pt-BR" sz="1200" dirty="0" smtClean="0">
              <a:solidFill>
                <a:srgbClr val="4D4D4D"/>
              </a:solidFill>
            </a:rPr>
            <a:t>propagandas de </a:t>
          </a:r>
          <a:r>
            <a:rPr lang="pt-BR" sz="1200" b="1" dirty="0" smtClean="0">
              <a:solidFill>
                <a:srgbClr val="4D4D4D"/>
              </a:solidFill>
            </a:rPr>
            <a:t>refrigerantes</a:t>
          </a:r>
          <a:endParaRPr lang="pt-BR" sz="1200" dirty="0">
            <a:solidFill>
              <a:srgbClr val="4D4D4D"/>
            </a:solidFill>
          </a:endParaRPr>
        </a:p>
      </dgm:t>
    </dgm:pt>
    <dgm:pt modelId="{96805F57-A890-49F3-AAB6-6EAED8DB0063}" type="parTrans" cxnId="{6E102E01-CDA0-401E-AB02-E44A480590B8}">
      <dgm:prSet/>
      <dgm:spPr/>
      <dgm:t>
        <a:bodyPr/>
        <a:lstStyle/>
        <a:p>
          <a:endParaRPr lang="pt-BR"/>
        </a:p>
      </dgm:t>
    </dgm:pt>
    <dgm:pt modelId="{3A81C1A7-928B-4A2D-90C5-18B642B1379B}" type="sibTrans" cxnId="{6E102E01-CDA0-401E-AB02-E44A480590B8}">
      <dgm:prSet/>
      <dgm:spPr/>
      <dgm:t>
        <a:bodyPr/>
        <a:lstStyle/>
        <a:p>
          <a:endParaRPr lang="pt-BR"/>
        </a:p>
      </dgm:t>
    </dgm:pt>
    <dgm:pt modelId="{DF481CDA-2F14-4887-972E-6F4136378FCF}" type="pres">
      <dgm:prSet presAssocID="{CE06F991-3FF0-4422-8E8D-60BBA981FB1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A5310E-4D65-4566-9224-BBAB5F86CB1D}" type="pres">
      <dgm:prSet presAssocID="{CE06F991-3FF0-4422-8E8D-60BBA981FB13}" presName="arrow" presStyleLbl="bgShp" presStyleIdx="0" presStyleCnt="1" custScaleX="109535"/>
      <dgm:spPr>
        <a:solidFill>
          <a:schemeClr val="bg1">
            <a:lumMod val="65000"/>
          </a:schemeClr>
        </a:solidFill>
      </dgm:spPr>
      <dgm:t>
        <a:bodyPr/>
        <a:lstStyle/>
        <a:p>
          <a:endParaRPr lang="pt-BR"/>
        </a:p>
      </dgm:t>
    </dgm:pt>
    <dgm:pt modelId="{004F2CAA-6FCD-48A8-B2FB-0C79E35FDFE0}" type="pres">
      <dgm:prSet presAssocID="{CE06F991-3FF0-4422-8E8D-60BBA981FB13}" presName="arrowDiagram5" presStyleCnt="0"/>
      <dgm:spPr/>
    </dgm:pt>
    <dgm:pt modelId="{B1D54F54-6244-4918-B7DE-58B978E5B6A9}" type="pres">
      <dgm:prSet presAssocID="{9B9A081D-13BB-44F6-97D9-3E1C8D7546B8}" presName="bullet5a" presStyleLbl="node1" presStyleIdx="0" presStyleCnt="5" custLinFactX="-34241" custLinFactNeighborX="-100000" custLinFactNeighborY="-65562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C6E59044-18A5-4235-AD38-9929CFFDC089}" type="pres">
      <dgm:prSet presAssocID="{9B9A081D-13BB-44F6-97D9-3E1C8D7546B8}" presName="textBox5a" presStyleLbl="revTx" presStyleIdx="0" presStyleCnt="5" custScaleX="142963" custLinFactNeighborX="-28469" custLinFactNeighborY="53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473225-B2C0-4328-883A-839E29A1BAA6}" type="pres">
      <dgm:prSet presAssocID="{DB312EE5-D86C-45CB-89F8-6C935F2EF1E6}" presName="bullet5b" presStyleLbl="node1" presStyleIdx="1" presStyleCnt="5" custLinFactNeighborX="-15237" custLinFactNeighborY="-6190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t-BR"/>
        </a:p>
      </dgm:t>
    </dgm:pt>
    <dgm:pt modelId="{9724A7A9-3CBE-4BA3-A9B5-E95F71AF625A}" type="pres">
      <dgm:prSet presAssocID="{DB312EE5-D86C-45CB-89F8-6C935F2EF1E6}" presName="textBox5b" presStyleLbl="revTx" presStyleIdx="1" presStyleCnt="5" custScaleX="135645" custScaleY="71766" custLinFactNeighborY="-12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C37EE-8FFB-4C34-B00B-1FDADD29BE5B}" type="pres">
      <dgm:prSet presAssocID="{76DF4FC0-769C-4A26-9C48-47B705D040C1}" presName="bullet5c" presStyleLbl="node1" presStyleIdx="2" presStyleCnt="5" custLinFactNeighborX="-10427" custLinFactNeighborY="-3989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F7053034-7A24-4255-8ACB-B2C05CDCA996}" type="pres">
      <dgm:prSet presAssocID="{76DF4FC0-769C-4A26-9C48-47B705D040C1}" presName="textBox5c" presStyleLbl="revTx" presStyleIdx="2" presStyleCnt="5" custScaleX="109881" custScaleY="64952" custLinFactNeighborY="-169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4BCC2-CCB4-4D98-90EB-666A0563984C}" type="pres">
      <dgm:prSet presAssocID="{1EAEB3B4-87F9-44DE-AAA3-F52359AD2FAB}" presName="bullet5d" presStyleLbl="node1" presStyleIdx="3" presStyleCnt="5" custLinFactNeighborX="9589" custLinFactNeighborY="-22306"/>
      <dgm:spPr>
        <a:solidFill>
          <a:schemeClr val="accent6"/>
        </a:solidFill>
      </dgm:spPr>
      <dgm:t>
        <a:bodyPr/>
        <a:lstStyle/>
        <a:p>
          <a:endParaRPr lang="pt-BR"/>
        </a:p>
      </dgm:t>
    </dgm:pt>
    <dgm:pt modelId="{F7F5DCE9-0050-4EC6-9927-F45A66D9DE4E}" type="pres">
      <dgm:prSet presAssocID="{1EAEB3B4-87F9-44DE-AAA3-F52359AD2FAB}" presName="textBox5d" presStyleLbl="revTx" presStyleIdx="3" presStyleCnt="5" custScaleX="128606" custScaleY="38288" custLinFactNeighborX="7541" custLinFactNeighborY="-277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4B81B9-38F2-4B69-BA82-978972D4286F}" type="pres">
      <dgm:prSet presAssocID="{27A497FC-66DF-4A2A-ABA4-4CF56CDEFC98}" presName="bullet5e" presStyleLbl="node1" presStyleIdx="4" presStyleCnt="5" custLinFactNeighborX="57020" custLinFactNeighborY="-27506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FD261E13-8A04-4503-A267-AE8E7E530724}" type="pres">
      <dgm:prSet presAssocID="{27A497FC-66DF-4A2A-ABA4-4CF56CDEFC98}" presName="textBox5e" presStyleLbl="revTx" presStyleIdx="4" presStyleCnt="5" custScaleX="115300" custScaleY="53848" custLinFactNeighborX="10423" custLinFactNeighborY="-188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48C09B-117F-4532-8AE0-E38A8D4741A9}" srcId="{CE06F991-3FF0-4422-8E8D-60BBA981FB13}" destId="{76DF4FC0-769C-4A26-9C48-47B705D040C1}" srcOrd="2" destOrd="0" parTransId="{A50FD7B3-27E3-49F3-9D3B-EA992941660F}" sibTransId="{1A3C6D78-8C38-4D70-A6F5-3BAD736D5B0F}"/>
    <dgm:cxn modelId="{3017FEF7-72DD-432D-842C-BB21525ECAC7}" type="presOf" srcId="{27A497FC-66DF-4A2A-ABA4-4CF56CDEFC98}" destId="{FD261E13-8A04-4503-A267-AE8E7E530724}" srcOrd="0" destOrd="0" presId="urn:microsoft.com/office/officeart/2005/8/layout/arrow2"/>
    <dgm:cxn modelId="{10E3BF7F-C5A1-4D28-AA7E-14106F705951}" type="presOf" srcId="{1EAEB3B4-87F9-44DE-AAA3-F52359AD2FAB}" destId="{F7F5DCE9-0050-4EC6-9927-F45A66D9DE4E}" srcOrd="0" destOrd="0" presId="urn:microsoft.com/office/officeart/2005/8/layout/arrow2"/>
    <dgm:cxn modelId="{F6FC8B00-758F-4589-8314-3792369D5EF0}" srcId="{CE06F991-3FF0-4422-8E8D-60BBA981FB13}" destId="{9B9A081D-13BB-44F6-97D9-3E1C8D7546B8}" srcOrd="0" destOrd="0" parTransId="{6340A57A-62C0-45EA-B18B-99E6FD4994FB}" sibTransId="{8D5F397C-8A8F-45B1-8C9C-41B4601909A3}"/>
    <dgm:cxn modelId="{059AAEA9-2F5A-4738-A7F5-D3AF83A8E382}" type="presOf" srcId="{76DF4FC0-769C-4A26-9C48-47B705D040C1}" destId="{F7053034-7A24-4255-8ACB-B2C05CDCA996}" srcOrd="0" destOrd="0" presId="urn:microsoft.com/office/officeart/2005/8/layout/arrow2"/>
    <dgm:cxn modelId="{3FEA2A07-EFBF-4FA8-A9ED-A3FD79A1BF3A}" srcId="{CE06F991-3FF0-4422-8E8D-60BBA981FB13}" destId="{1EAEB3B4-87F9-44DE-AAA3-F52359AD2FAB}" srcOrd="3" destOrd="0" parTransId="{811273A2-23A5-414C-8308-8D118767F733}" sibTransId="{5B48448B-8451-4AF6-AA4A-B7C00D70267C}"/>
    <dgm:cxn modelId="{0388E045-F187-4288-94AD-B2D70B1D3F3A}" srcId="{76DF4FC0-769C-4A26-9C48-47B705D040C1}" destId="{0E8C3A64-AFE9-4636-A477-F97721044DC8}" srcOrd="0" destOrd="0" parTransId="{02793C53-6F40-4DBC-A256-542BB07E4217}" sibTransId="{B8E99693-9BB7-44B9-877B-C73E9DA57384}"/>
    <dgm:cxn modelId="{B0EC4793-EE11-44FD-869F-D8E7CFCA1545}" type="presOf" srcId="{CE06F991-3FF0-4422-8E8D-60BBA981FB13}" destId="{DF481CDA-2F14-4887-972E-6F4136378FCF}" srcOrd="0" destOrd="0" presId="urn:microsoft.com/office/officeart/2005/8/layout/arrow2"/>
    <dgm:cxn modelId="{CFA118AD-5E12-4011-8237-9CA0F935717C}" type="presOf" srcId="{CBD2F6A9-E2AD-462D-928A-81A73C5B105F}" destId="{F7F5DCE9-0050-4EC6-9927-F45A66D9DE4E}" srcOrd="0" destOrd="1" presId="urn:microsoft.com/office/officeart/2005/8/layout/arrow2"/>
    <dgm:cxn modelId="{CBF7AC08-33DF-41CB-A33B-B55551F6DCC8}" srcId="{CE06F991-3FF0-4422-8E8D-60BBA981FB13}" destId="{27A497FC-66DF-4A2A-ABA4-4CF56CDEFC98}" srcOrd="4" destOrd="0" parTransId="{92A323FF-6936-499B-8480-14320B9D2FFE}" sibTransId="{97C4549D-BCB3-43DA-BC61-227DF16505A7}"/>
    <dgm:cxn modelId="{AE76111A-4B9A-43C0-8DB2-50A9F9A2A103}" type="presOf" srcId="{0E8C3A64-AFE9-4636-A477-F97721044DC8}" destId="{F7053034-7A24-4255-8ACB-B2C05CDCA996}" srcOrd="0" destOrd="1" presId="urn:microsoft.com/office/officeart/2005/8/layout/arrow2"/>
    <dgm:cxn modelId="{F94D76AF-B4D3-4C3A-B9D5-AA096E4732D8}" srcId="{9B9A081D-13BB-44F6-97D9-3E1C8D7546B8}" destId="{CC42781F-70F5-4BEC-A2A5-05B00F6526F0}" srcOrd="0" destOrd="0" parTransId="{C4965801-7EA8-4BB1-9E2D-9872896FCFCC}" sibTransId="{C41B708E-E1D4-4A98-A465-D8D8E92BBAE8}"/>
    <dgm:cxn modelId="{F82D6458-E489-44C5-AB17-CE3F8F3BF755}" srcId="{CE06F991-3FF0-4422-8E8D-60BBA981FB13}" destId="{DB312EE5-D86C-45CB-89F8-6C935F2EF1E6}" srcOrd="1" destOrd="0" parTransId="{0D3D1272-1CD6-4C65-8EA8-39812BCDC645}" sibTransId="{D8A5413E-BB8B-4B68-A9F2-02FCED3B6333}"/>
    <dgm:cxn modelId="{36D00AC7-D262-4B7F-88DD-63697A05B062}" srcId="{DB312EE5-D86C-45CB-89F8-6C935F2EF1E6}" destId="{4A52A3C8-61A0-4868-863C-E551B86F42A0}" srcOrd="0" destOrd="0" parTransId="{1BE36DC4-43BC-4D54-B25D-919CAAAEB252}" sibTransId="{C00A16C2-64B5-444D-A9AF-5E9334DDBB00}"/>
    <dgm:cxn modelId="{60CF4160-C897-43C3-9F11-89796E548C11}" type="presOf" srcId="{4A52A3C8-61A0-4868-863C-E551B86F42A0}" destId="{9724A7A9-3CBE-4BA3-A9B5-E95F71AF625A}" srcOrd="0" destOrd="1" presId="urn:microsoft.com/office/officeart/2005/8/layout/arrow2"/>
    <dgm:cxn modelId="{09C0CD30-7746-466E-B246-8F43108AC9DC}" type="presOf" srcId="{DB312EE5-D86C-45CB-89F8-6C935F2EF1E6}" destId="{9724A7A9-3CBE-4BA3-A9B5-E95F71AF625A}" srcOrd="0" destOrd="0" presId="urn:microsoft.com/office/officeart/2005/8/layout/arrow2"/>
    <dgm:cxn modelId="{6E102E01-CDA0-401E-AB02-E44A480590B8}" srcId="{27A497FC-66DF-4A2A-ABA4-4CF56CDEFC98}" destId="{54B73540-974D-4444-BE66-D2D3C5D1D770}" srcOrd="0" destOrd="0" parTransId="{96805F57-A890-49F3-AAB6-6EAED8DB0063}" sibTransId="{3A81C1A7-928B-4A2D-90C5-18B642B1379B}"/>
    <dgm:cxn modelId="{8057CA2C-228C-4B08-BF15-69522254F8E5}" type="presOf" srcId="{CC42781F-70F5-4BEC-A2A5-05B00F6526F0}" destId="{C6E59044-18A5-4235-AD38-9929CFFDC089}" srcOrd="0" destOrd="1" presId="urn:microsoft.com/office/officeart/2005/8/layout/arrow2"/>
    <dgm:cxn modelId="{44DE9FE5-0690-49A5-B857-A9CB41902D6E}" type="presOf" srcId="{9B9A081D-13BB-44F6-97D9-3E1C8D7546B8}" destId="{C6E59044-18A5-4235-AD38-9929CFFDC089}" srcOrd="0" destOrd="0" presId="urn:microsoft.com/office/officeart/2005/8/layout/arrow2"/>
    <dgm:cxn modelId="{E4F6A736-ACD7-42A9-9654-56905BCBA174}" type="presOf" srcId="{54B73540-974D-4444-BE66-D2D3C5D1D770}" destId="{FD261E13-8A04-4503-A267-AE8E7E530724}" srcOrd="0" destOrd="1" presId="urn:microsoft.com/office/officeart/2005/8/layout/arrow2"/>
    <dgm:cxn modelId="{FDE571D7-566A-4247-80A8-370D8F3D210E}" srcId="{1EAEB3B4-87F9-44DE-AAA3-F52359AD2FAB}" destId="{CBD2F6A9-E2AD-462D-928A-81A73C5B105F}" srcOrd="0" destOrd="0" parTransId="{7FD5865C-414C-4D11-905C-36823F51472A}" sibTransId="{615040F0-445C-4F59-9021-1A803DBE7458}"/>
    <dgm:cxn modelId="{15B6C604-BB55-4F25-8584-D3882193FD60}" type="presParOf" srcId="{DF481CDA-2F14-4887-972E-6F4136378FCF}" destId="{A9A5310E-4D65-4566-9224-BBAB5F86CB1D}" srcOrd="0" destOrd="0" presId="urn:microsoft.com/office/officeart/2005/8/layout/arrow2"/>
    <dgm:cxn modelId="{2B5A3C60-9C5B-40C9-A6CD-0365AB721E9C}" type="presParOf" srcId="{DF481CDA-2F14-4887-972E-6F4136378FCF}" destId="{004F2CAA-6FCD-48A8-B2FB-0C79E35FDFE0}" srcOrd="1" destOrd="0" presId="urn:microsoft.com/office/officeart/2005/8/layout/arrow2"/>
    <dgm:cxn modelId="{38404EF4-48AA-4898-850E-9493CB5AAF5D}" type="presParOf" srcId="{004F2CAA-6FCD-48A8-B2FB-0C79E35FDFE0}" destId="{B1D54F54-6244-4918-B7DE-58B978E5B6A9}" srcOrd="0" destOrd="0" presId="urn:microsoft.com/office/officeart/2005/8/layout/arrow2"/>
    <dgm:cxn modelId="{FD2865C3-2B31-409C-B114-D99CB82E081B}" type="presParOf" srcId="{004F2CAA-6FCD-48A8-B2FB-0C79E35FDFE0}" destId="{C6E59044-18A5-4235-AD38-9929CFFDC089}" srcOrd="1" destOrd="0" presId="urn:microsoft.com/office/officeart/2005/8/layout/arrow2"/>
    <dgm:cxn modelId="{47022995-EA42-4FAF-ADAA-F2F23D66A72C}" type="presParOf" srcId="{004F2CAA-6FCD-48A8-B2FB-0C79E35FDFE0}" destId="{79473225-B2C0-4328-883A-839E29A1BAA6}" srcOrd="2" destOrd="0" presId="urn:microsoft.com/office/officeart/2005/8/layout/arrow2"/>
    <dgm:cxn modelId="{EB8773AE-667A-42D0-ADF3-768955955798}" type="presParOf" srcId="{004F2CAA-6FCD-48A8-B2FB-0C79E35FDFE0}" destId="{9724A7A9-3CBE-4BA3-A9B5-E95F71AF625A}" srcOrd="3" destOrd="0" presId="urn:microsoft.com/office/officeart/2005/8/layout/arrow2"/>
    <dgm:cxn modelId="{30A9103B-587F-46AA-A2F8-71B7FF2124FE}" type="presParOf" srcId="{004F2CAA-6FCD-48A8-B2FB-0C79E35FDFE0}" destId="{6F9C37EE-8FFB-4C34-B00B-1FDADD29BE5B}" srcOrd="4" destOrd="0" presId="urn:microsoft.com/office/officeart/2005/8/layout/arrow2"/>
    <dgm:cxn modelId="{25DBCD20-3521-4CEC-821C-81A2EC2F1B13}" type="presParOf" srcId="{004F2CAA-6FCD-48A8-B2FB-0C79E35FDFE0}" destId="{F7053034-7A24-4255-8ACB-B2C05CDCA996}" srcOrd="5" destOrd="0" presId="urn:microsoft.com/office/officeart/2005/8/layout/arrow2"/>
    <dgm:cxn modelId="{16257A30-A676-4E9B-8849-24BCE73B4A43}" type="presParOf" srcId="{004F2CAA-6FCD-48A8-B2FB-0C79E35FDFE0}" destId="{C024BCC2-CCB4-4D98-90EB-666A0563984C}" srcOrd="6" destOrd="0" presId="urn:microsoft.com/office/officeart/2005/8/layout/arrow2"/>
    <dgm:cxn modelId="{BA50CF70-DD73-42DE-BAF9-3E68AB5BB5BE}" type="presParOf" srcId="{004F2CAA-6FCD-48A8-B2FB-0C79E35FDFE0}" destId="{F7F5DCE9-0050-4EC6-9927-F45A66D9DE4E}" srcOrd="7" destOrd="0" presId="urn:microsoft.com/office/officeart/2005/8/layout/arrow2"/>
    <dgm:cxn modelId="{220AF5DC-CE4F-48CC-A37D-808318DBDB57}" type="presParOf" srcId="{004F2CAA-6FCD-48A8-B2FB-0C79E35FDFE0}" destId="{7E4B81B9-38F2-4B69-BA82-978972D4286F}" srcOrd="8" destOrd="0" presId="urn:microsoft.com/office/officeart/2005/8/layout/arrow2"/>
    <dgm:cxn modelId="{7774B214-A00F-4ABE-920F-16697CF96C5F}" type="presParOf" srcId="{004F2CAA-6FCD-48A8-B2FB-0C79E35FDFE0}" destId="{FD261E13-8A04-4503-A267-AE8E7E53072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AD948-0809-4C2F-88A4-EAEB0A62A1C3}">
      <dsp:nvSpPr>
        <dsp:cNvPr id="0" name=""/>
        <dsp:cNvSpPr/>
      </dsp:nvSpPr>
      <dsp:spPr>
        <a:xfrm>
          <a:off x="2220378" y="57369"/>
          <a:ext cx="3900026" cy="1426072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4D4D4D"/>
              </a:solidFill>
            </a:rPr>
            <a:t>São contra a </a:t>
          </a:r>
          <a:r>
            <a:rPr lang="pt-BR" sz="1400" b="1" kern="1200" dirty="0" smtClean="0">
              <a:solidFill>
                <a:srgbClr val="4D4D4D"/>
              </a:solidFill>
            </a:rPr>
            <a:t>venda de refrigerantes e sucos industrializados nas cantinas de escolas</a:t>
          </a:r>
          <a:r>
            <a:rPr lang="pt-BR" sz="1400" kern="1200" dirty="0" smtClean="0">
              <a:solidFill>
                <a:srgbClr val="4D4D4D"/>
              </a:solidFill>
            </a:rPr>
            <a:t> de Ensino Fundamental </a:t>
          </a:r>
          <a:endParaRPr lang="pt-BR" sz="1400" b="1" kern="1200" dirty="0">
            <a:solidFill>
              <a:srgbClr val="4D4D4D"/>
            </a:solidFill>
          </a:endParaRPr>
        </a:p>
      </dsp:txBody>
      <dsp:txXfrm>
        <a:off x="2220378" y="235628"/>
        <a:ext cx="3365249" cy="1069554"/>
      </dsp:txXfrm>
    </dsp:sp>
    <dsp:sp modelId="{D1B5AC29-C045-450F-8BEE-D0D55076D2CA}">
      <dsp:nvSpPr>
        <dsp:cNvPr id="0" name=""/>
        <dsp:cNvSpPr/>
      </dsp:nvSpPr>
      <dsp:spPr>
        <a:xfrm>
          <a:off x="325303" y="124233"/>
          <a:ext cx="1906948" cy="118148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4D4D4D"/>
              </a:solidFill>
            </a:rPr>
            <a:t>64%</a:t>
          </a:r>
          <a:endParaRPr lang="pt-BR" sz="3200" b="1" kern="1200" dirty="0">
            <a:solidFill>
              <a:srgbClr val="4D4D4D"/>
            </a:solidFill>
          </a:endParaRPr>
        </a:p>
      </dsp:txBody>
      <dsp:txXfrm>
        <a:off x="382979" y="181909"/>
        <a:ext cx="1791596" cy="1066137"/>
      </dsp:txXfrm>
    </dsp:sp>
    <dsp:sp modelId="{512913E4-1854-4856-97C2-E4B8DBCCA05E}">
      <dsp:nvSpPr>
        <dsp:cNvPr id="0" name=""/>
        <dsp:cNvSpPr/>
      </dsp:nvSpPr>
      <dsp:spPr>
        <a:xfrm>
          <a:off x="2207653" y="1562058"/>
          <a:ext cx="3887681" cy="1366062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4D4D4D"/>
              </a:solidFill>
            </a:rPr>
            <a:t>São contra o </a:t>
          </a:r>
          <a:r>
            <a:rPr lang="pt-BR" sz="1400" b="0" kern="1200" dirty="0" smtClean="0">
              <a:solidFill>
                <a:srgbClr val="4D4D4D"/>
              </a:solidFill>
            </a:rPr>
            <a:t>uso de </a:t>
          </a:r>
          <a:r>
            <a:rPr lang="pt-BR" sz="1400" b="1" kern="1200" dirty="0" smtClean="0">
              <a:solidFill>
                <a:srgbClr val="4D4D4D"/>
              </a:solidFill>
            </a:rPr>
            <a:t>personagens infantis em embalagens de produtos para crianças</a:t>
          </a:r>
          <a:endParaRPr lang="pt-BR" sz="1400" b="1" kern="1200" dirty="0">
            <a:solidFill>
              <a:srgbClr val="4D4D4D"/>
            </a:solidFill>
          </a:endParaRPr>
        </a:p>
      </dsp:txBody>
      <dsp:txXfrm>
        <a:off x="2207653" y="1732816"/>
        <a:ext cx="3375408" cy="1024546"/>
      </dsp:txXfrm>
    </dsp:sp>
    <dsp:sp modelId="{321E6A5A-80BE-445C-957A-1030A92C5527}">
      <dsp:nvSpPr>
        <dsp:cNvPr id="0" name=""/>
        <dsp:cNvSpPr/>
      </dsp:nvSpPr>
      <dsp:spPr>
        <a:xfrm>
          <a:off x="369560" y="1609312"/>
          <a:ext cx="1849808" cy="12106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4D4D4D"/>
              </a:solidFill>
            </a:rPr>
            <a:t>60%</a:t>
          </a:r>
          <a:endParaRPr lang="pt-BR" sz="3200" b="1" kern="1200" dirty="0">
            <a:solidFill>
              <a:srgbClr val="4D4D4D"/>
            </a:solidFill>
          </a:endParaRPr>
        </a:p>
      </dsp:txBody>
      <dsp:txXfrm>
        <a:off x="428661" y="1668413"/>
        <a:ext cx="1731606" cy="109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310E-4D65-4566-9224-BBAB5F86CB1D}">
      <dsp:nvSpPr>
        <dsp:cNvPr id="0" name=""/>
        <dsp:cNvSpPr/>
      </dsp:nvSpPr>
      <dsp:spPr>
        <a:xfrm>
          <a:off x="5" y="0"/>
          <a:ext cx="6840749" cy="3903290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4F54-6244-4918-B7DE-58B978E5B6A9}">
      <dsp:nvSpPr>
        <dsp:cNvPr id="0" name=""/>
        <dsp:cNvSpPr/>
      </dsp:nvSpPr>
      <dsp:spPr>
        <a:xfrm>
          <a:off x="720081" y="2808312"/>
          <a:ext cx="143641" cy="14364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59044-18A5-4235-AD38-9929CFFDC089}">
      <dsp:nvSpPr>
        <dsp:cNvPr id="0" name=""/>
        <dsp:cNvSpPr/>
      </dsp:nvSpPr>
      <dsp:spPr>
        <a:xfrm>
          <a:off x="576067" y="2974306"/>
          <a:ext cx="1169622" cy="92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4D4D4D"/>
              </a:solidFill>
            </a:rPr>
            <a:t>60%</a:t>
          </a:r>
          <a:endParaRPr lang="pt-BR" sz="2000" b="1" kern="1200" dirty="0">
            <a:solidFill>
              <a:srgbClr val="4D4D4D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>
              <a:solidFill>
                <a:srgbClr val="4D4D4D"/>
              </a:solidFill>
            </a:rPr>
            <a:t>qualquer tipo de propaganda </a:t>
          </a:r>
          <a:r>
            <a:rPr lang="pt-BR" sz="1200" kern="1200" dirty="0" smtClean="0">
              <a:solidFill>
                <a:srgbClr val="4D4D4D"/>
              </a:solidFill>
            </a:rPr>
            <a:t>dirigida às crianças com até 12 anos</a:t>
          </a:r>
          <a:endParaRPr lang="pt-BR" sz="1200" kern="1200" dirty="0">
            <a:solidFill>
              <a:srgbClr val="4D4D4D"/>
            </a:solidFill>
          </a:endParaRPr>
        </a:p>
      </dsp:txBody>
      <dsp:txXfrm>
        <a:off x="576067" y="2974306"/>
        <a:ext cx="1169622" cy="928983"/>
      </dsp:txXfrm>
    </dsp:sp>
    <dsp:sp modelId="{79473225-B2C0-4328-883A-839E29A1BAA6}">
      <dsp:nvSpPr>
        <dsp:cNvPr id="0" name=""/>
        <dsp:cNvSpPr/>
      </dsp:nvSpPr>
      <dsp:spPr>
        <a:xfrm>
          <a:off x="1656184" y="2016225"/>
          <a:ext cx="224829" cy="22482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4A7A9-3CBE-4BA3-A9B5-E95F71AF625A}">
      <dsp:nvSpPr>
        <dsp:cNvPr id="0" name=""/>
        <dsp:cNvSpPr/>
      </dsp:nvSpPr>
      <dsp:spPr>
        <a:xfrm>
          <a:off x="1618088" y="2298803"/>
          <a:ext cx="1406250" cy="117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3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4D4D4D"/>
              </a:solidFill>
            </a:rPr>
            <a:t>62%</a:t>
          </a:r>
          <a:endParaRPr lang="pt-BR" sz="2200" b="1" kern="1200" dirty="0">
            <a:solidFill>
              <a:srgbClr val="4D4D4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rgbClr val="4D4D4D"/>
              </a:solidFill>
            </a:rPr>
            <a:t>propagandas de </a:t>
          </a:r>
          <a:r>
            <a:rPr lang="pt-BR" sz="1200" b="1" kern="1200" dirty="0" smtClean="0">
              <a:solidFill>
                <a:srgbClr val="4D4D4D"/>
              </a:solidFill>
            </a:rPr>
            <a:t>produtos à base de leite açucarado</a:t>
          </a:r>
          <a:endParaRPr lang="pt-BR" sz="1200" kern="1200" dirty="0">
            <a:solidFill>
              <a:srgbClr val="4D4D4D"/>
            </a:solidFill>
          </a:endParaRPr>
        </a:p>
      </dsp:txBody>
      <dsp:txXfrm>
        <a:off x="1618088" y="2298803"/>
        <a:ext cx="1406250" cy="1173717"/>
      </dsp:txXfrm>
    </dsp:sp>
    <dsp:sp modelId="{6F9C37EE-8FFB-4C34-B00B-1FDADD29BE5B}">
      <dsp:nvSpPr>
        <dsp:cNvPr id="0" name=""/>
        <dsp:cNvSpPr/>
      </dsp:nvSpPr>
      <dsp:spPr>
        <a:xfrm>
          <a:off x="2658426" y="1440160"/>
          <a:ext cx="299772" cy="2997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53034-7A24-4255-8ACB-B2C05CDCA996}">
      <dsp:nvSpPr>
        <dsp:cNvPr id="0" name=""/>
        <dsp:cNvSpPr/>
      </dsp:nvSpPr>
      <dsp:spPr>
        <a:xfrm>
          <a:off x="2780020" y="1722759"/>
          <a:ext cx="1324435" cy="142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84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4D4D4D"/>
              </a:solidFill>
            </a:rPr>
            <a:t>64%</a:t>
          </a:r>
          <a:endParaRPr lang="pt-BR" sz="2400" b="1" kern="1200" dirty="0">
            <a:solidFill>
              <a:srgbClr val="4D4D4D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rgbClr val="4D4D4D"/>
              </a:solidFill>
            </a:rPr>
            <a:t>propagandas de </a:t>
          </a:r>
          <a:r>
            <a:rPr lang="pt-BR" sz="1200" b="1" kern="1200" dirty="0" smtClean="0">
              <a:solidFill>
                <a:srgbClr val="4D4D4D"/>
              </a:solidFill>
            </a:rPr>
            <a:t>sucos industrializados</a:t>
          </a:r>
          <a:endParaRPr lang="pt-BR" sz="1200" kern="1200" dirty="0">
            <a:solidFill>
              <a:srgbClr val="4D4D4D"/>
            </a:solidFill>
          </a:endParaRPr>
        </a:p>
      </dsp:txBody>
      <dsp:txXfrm>
        <a:off x="2780020" y="1722759"/>
        <a:ext cx="1324435" cy="1424818"/>
      </dsp:txXfrm>
    </dsp:sp>
    <dsp:sp modelId="{C024BCC2-CCB4-4D98-90EB-666A0563984C}">
      <dsp:nvSpPr>
        <dsp:cNvPr id="0" name=""/>
        <dsp:cNvSpPr/>
      </dsp:nvSpPr>
      <dsp:spPr>
        <a:xfrm>
          <a:off x="3888432" y="1008112"/>
          <a:ext cx="387206" cy="38720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5DCE9-0050-4EC6-9927-F45A66D9DE4E}">
      <dsp:nvSpPr>
        <dsp:cNvPr id="0" name=""/>
        <dsp:cNvSpPr/>
      </dsp:nvSpPr>
      <dsp:spPr>
        <a:xfrm>
          <a:off x="3960445" y="1368163"/>
          <a:ext cx="1606356" cy="100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73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rgbClr val="4D4D4D"/>
              </a:solidFill>
            </a:rPr>
            <a:t>67%</a:t>
          </a:r>
          <a:endParaRPr lang="pt-BR" sz="2600" b="1" kern="1200" dirty="0">
            <a:solidFill>
              <a:srgbClr val="4D4D4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rgbClr val="4D4D4D"/>
              </a:solidFill>
            </a:rPr>
            <a:t>propagandas de </a:t>
          </a:r>
          <a:r>
            <a:rPr lang="pt-BR" sz="1200" b="1" kern="1200" dirty="0" smtClean="0">
              <a:solidFill>
                <a:srgbClr val="4D4D4D"/>
              </a:solidFill>
            </a:rPr>
            <a:t>salgadinhos</a:t>
          </a:r>
          <a:endParaRPr lang="pt-BR" sz="1200" kern="1200" dirty="0">
            <a:solidFill>
              <a:srgbClr val="4D4D4D"/>
            </a:solidFill>
          </a:endParaRPr>
        </a:p>
      </dsp:txBody>
      <dsp:txXfrm>
        <a:off x="3960445" y="1368163"/>
        <a:ext cx="1606356" cy="1001309"/>
      </dsp:txXfrm>
    </dsp:sp>
    <dsp:sp modelId="{7E4B81B9-38F2-4B69-BA82-978972D4286F}">
      <dsp:nvSpPr>
        <dsp:cNvPr id="0" name=""/>
        <dsp:cNvSpPr/>
      </dsp:nvSpPr>
      <dsp:spPr>
        <a:xfrm>
          <a:off x="5328594" y="648072"/>
          <a:ext cx="493375" cy="49337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61E13-8A04-4503-A267-AE8E7E530724}">
      <dsp:nvSpPr>
        <dsp:cNvPr id="0" name=""/>
        <dsp:cNvSpPr/>
      </dsp:nvSpPr>
      <dsp:spPr>
        <a:xfrm>
          <a:off x="5328595" y="1152132"/>
          <a:ext cx="1440157" cy="154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3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4D4D4D"/>
              </a:solidFill>
            </a:rPr>
            <a:t>72%</a:t>
          </a:r>
          <a:endParaRPr lang="pt-BR" sz="2800" b="1" kern="1200" dirty="0">
            <a:solidFill>
              <a:srgbClr val="4D4D4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rgbClr val="4D4D4D"/>
              </a:solidFill>
            </a:rPr>
            <a:t>propagandas de </a:t>
          </a:r>
          <a:r>
            <a:rPr lang="pt-BR" sz="1200" b="1" kern="1200" dirty="0" smtClean="0">
              <a:solidFill>
                <a:srgbClr val="4D4D4D"/>
              </a:solidFill>
            </a:rPr>
            <a:t>refrigerantes</a:t>
          </a:r>
          <a:endParaRPr lang="pt-BR" sz="1200" kern="1200" dirty="0">
            <a:solidFill>
              <a:srgbClr val="4D4D4D"/>
            </a:solidFill>
          </a:endParaRPr>
        </a:p>
      </dsp:txBody>
      <dsp:txXfrm>
        <a:off x="5328595" y="1152132"/>
        <a:ext cx="1440157" cy="154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1A42-7452-4E6C-AD69-C3D7562A22D4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99D06-2E31-4C3F-922D-F6DD16C70D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8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4FF62-71F1-4C84-9DB8-6B858BF5E4A7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742950"/>
            <a:ext cx="58483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4B2A-58DF-4E65-AF97-F955B0CD06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57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4B2A-58DF-4E65-AF97-F955B0CD069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63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49187" y="649287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3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40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6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8" y="3886202"/>
            <a:ext cx="7560945" cy="1752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1361BFC3-40B9-491E-8F89-EBE7F942FAC6}" type="datetime1">
              <a:rPr lang="pt-BR" smtClean="0"/>
              <a:t>03/10/16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90461" y="6356353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2AAB-60C0-4515-AD07-601C66D35A34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36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84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1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23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0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1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2D42-9C63-42F9-9DAE-F1B0FA4C158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72568" y="65634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E05C-E679-4424-AF45-90465643CD97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44091" y="116632"/>
            <a:ext cx="9361040" cy="983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0" y="6669451"/>
            <a:ext cx="475260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2" y="6442886"/>
            <a:ext cx="1017435" cy="4172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Conector reto 6"/>
          <p:cNvCxnSpPr/>
          <p:nvPr/>
        </p:nvCxnSpPr>
        <p:spPr>
          <a:xfrm>
            <a:off x="6057424" y="6669451"/>
            <a:ext cx="475260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3714" r="41473" b="62483"/>
          <a:stretch/>
        </p:blipFill>
        <p:spPr>
          <a:xfrm>
            <a:off x="9524181" y="343136"/>
            <a:ext cx="1277169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6" Type="http://schemas.openxmlformats.org/officeDocument/2006/relationships/image" Target="../media/image14.png"/><Relationship Id="rId7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15.png"/><Relationship Id="rId5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16.png"/><Relationship Id="rId5" Type="http://schemas.openxmlformats.org/officeDocument/2006/relationships/chart" Target="../charts/chart13.xml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4"/>
            <a:ext cx="10297220" cy="6860522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7560915" y="-5975"/>
            <a:ext cx="3238708" cy="686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85" y="5517232"/>
            <a:ext cx="1733310" cy="7108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3714" r="41473" b="62483"/>
          <a:stretch/>
        </p:blipFill>
        <p:spPr>
          <a:xfrm>
            <a:off x="8185745" y="720194"/>
            <a:ext cx="2182190" cy="90616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02624" y="2148855"/>
            <a:ext cx="338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79B4F"/>
                </a:solidFill>
                <a:latin typeface="+mj-lt"/>
                <a:ea typeface="MS PGothic" pitchFamily="34" charset="-128"/>
                <a:cs typeface="Arial" charset="0"/>
              </a:rPr>
              <a:t>OPINIÃO SOBRE A REGULAÇÃO </a:t>
            </a:r>
            <a:r>
              <a:rPr lang="pt-BR" sz="2800" b="1" dirty="0" smtClean="0">
                <a:solidFill>
                  <a:srgbClr val="F79B4F"/>
                </a:solidFill>
                <a:latin typeface="+mj-lt"/>
                <a:ea typeface="MS PGothic" pitchFamily="34" charset="-128"/>
                <a:cs typeface="Arial" charset="0"/>
              </a:rPr>
              <a:t>DE ALIMENTOS ULTRAPROCESSADOS</a:t>
            </a:r>
          </a:p>
          <a:p>
            <a:pPr algn="ctr"/>
            <a:endParaRPr lang="pt-BR" sz="2800" b="1" dirty="0" smtClean="0">
              <a:solidFill>
                <a:srgbClr val="0066A6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algn="ctr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pitchFamily="34" charset="-128"/>
                <a:cs typeface="Arial" charset="0"/>
              </a:rPr>
              <a:t>Setembro de 2016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4380" y="2336424"/>
            <a:ext cx="641675" cy="78778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820691" y="3126690"/>
            <a:ext cx="864096" cy="33162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8925" y="2179453"/>
            <a:ext cx="649662" cy="94543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6099" y="53552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DA AMOSTRA</a:t>
            </a:r>
          </a:p>
          <a:p>
            <a:r>
              <a:rPr lang="pt-BR" dirty="0" smtClean="0"/>
              <a:t>Sexo e idade</a:t>
            </a:r>
          </a:p>
          <a:p>
            <a:r>
              <a:rPr lang="pt-BR" sz="1400" dirty="0" smtClean="0"/>
              <a:t>(em %)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10</a:t>
            </a:fld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50018732"/>
              </p:ext>
            </p:extLst>
          </p:nvPr>
        </p:nvGraphicFramePr>
        <p:xfrm>
          <a:off x="3132423" y="3702163"/>
          <a:ext cx="7128792" cy="23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63676" y="3077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79B4F"/>
                </a:solidFill>
              </a:rPr>
              <a:t>52%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9153" y="307339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48% 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400675" y="1978719"/>
            <a:ext cx="5400675" cy="11933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As </a:t>
            </a:r>
            <a:r>
              <a:rPr lang="pt-BR" sz="1600" b="1" dirty="0">
                <a:solidFill>
                  <a:srgbClr val="4D4D4D"/>
                </a:solidFill>
                <a:latin typeface="Calibri" panose="020F0502020204030204" pitchFamily="34" charset="0"/>
                <a:cs typeface="+mn-cs"/>
              </a:rPr>
              <a:t>mulheres</a:t>
            </a:r>
            <a:r>
              <a:rPr lang="pt-BR" sz="1600" dirty="0" smtClean="0">
                <a:solidFill>
                  <a:srgbClr val="4D4D4D"/>
                </a:solidFill>
              </a:rPr>
              <a:t> representam pouco </a:t>
            </a:r>
            <a:r>
              <a:rPr lang="pt-BR" sz="1600" b="1" dirty="0">
                <a:solidFill>
                  <a:srgbClr val="4D4D4D"/>
                </a:solidFill>
                <a:latin typeface="Calibri" panose="020F0502020204030204" pitchFamily="34" charset="0"/>
                <a:cs typeface="+mn-cs"/>
              </a:rPr>
              <a:t>mais da metade </a:t>
            </a:r>
            <a:r>
              <a:rPr lang="pt-BR" sz="1600" dirty="0" smtClean="0">
                <a:solidFill>
                  <a:srgbClr val="4D4D4D"/>
                </a:solidFill>
              </a:rPr>
              <a:t>(52%) da amostra, refletindo a totalidade da população brasileira com 16 anos ou mais. </a:t>
            </a:r>
          </a:p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 média de idade é de </a:t>
            </a:r>
            <a:r>
              <a:rPr lang="pt-BR" sz="1600" b="1" dirty="0">
                <a:solidFill>
                  <a:srgbClr val="4D4D4D"/>
                </a:solidFill>
                <a:latin typeface="Calibri" panose="020F0502020204030204" pitchFamily="34" charset="0"/>
                <a:cs typeface="+mn-cs"/>
              </a:rPr>
              <a:t>40 anos</a:t>
            </a:r>
            <a:r>
              <a:rPr lang="pt-BR" sz="1600" dirty="0" smtClean="0">
                <a:solidFill>
                  <a:srgbClr val="4D4D4D"/>
                </a:solidFill>
              </a:rPr>
              <a:t>. </a:t>
            </a:r>
            <a:endParaRPr lang="pt-BR" sz="1600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569027" y="6093296"/>
            <a:ext cx="1872283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Média: 40 anos</a:t>
            </a:r>
            <a:endParaRPr lang="pt-BR" sz="1400" i="1" dirty="0"/>
          </a:p>
        </p:txBody>
      </p:sp>
      <p:sp>
        <p:nvSpPr>
          <p:cNvPr id="13" name="Retângulo 12"/>
          <p:cNvSpPr/>
          <p:nvPr/>
        </p:nvSpPr>
        <p:spPr>
          <a:xfrm>
            <a:off x="1" y="6636606"/>
            <a:ext cx="372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(2573)</a:t>
            </a:r>
            <a:endParaRPr lang="pt-BR" sz="11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64984404"/>
              </p:ext>
            </p:extLst>
          </p:nvPr>
        </p:nvGraphicFramePr>
        <p:xfrm>
          <a:off x="-720005" y="908720"/>
          <a:ext cx="6840760" cy="36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004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53552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DA AMOSTRA</a:t>
            </a:r>
          </a:p>
          <a:p>
            <a:r>
              <a:rPr lang="pt-BR" dirty="0" smtClean="0"/>
              <a:t>Estado conjugal e presença de filhos</a:t>
            </a:r>
          </a:p>
          <a:p>
            <a:r>
              <a:rPr lang="pt-BR" sz="1400" dirty="0" smtClean="0"/>
              <a:t>(em %)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11</a:t>
            </a:fld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35893349"/>
              </p:ext>
            </p:extLst>
          </p:nvPr>
        </p:nvGraphicFramePr>
        <p:xfrm>
          <a:off x="216099" y="1196752"/>
          <a:ext cx="7272808" cy="23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42489095"/>
              </p:ext>
            </p:extLst>
          </p:nvPr>
        </p:nvGraphicFramePr>
        <p:xfrm>
          <a:off x="2808387" y="3789040"/>
          <a:ext cx="7272808" cy="23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1" y="6636606"/>
            <a:ext cx="372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(2573)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338145" y="6179294"/>
            <a:ext cx="1872283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Média: 2,4 filhos</a:t>
            </a:r>
            <a:endParaRPr lang="pt-BR" sz="14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4091" y="3836665"/>
            <a:ext cx="1044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4D4D4D"/>
                </a:solidFill>
              </a:rPr>
              <a:t>Aproximadamente dois terços da população </a:t>
            </a:r>
            <a:r>
              <a:rPr lang="pt-BR" sz="1600" b="1" dirty="0" smtClean="0">
                <a:solidFill>
                  <a:srgbClr val="4D4D4D"/>
                </a:solidFill>
              </a:rPr>
              <a:t>têm filhos </a:t>
            </a:r>
            <a:r>
              <a:rPr lang="pt-BR" sz="1600" dirty="0" smtClean="0">
                <a:solidFill>
                  <a:srgbClr val="4D4D4D"/>
                </a:solidFill>
                <a:sym typeface="Wingdings" panose="05000000000000000000" pitchFamily="2" charset="2"/>
              </a:rPr>
              <a:t> destes, a maioria tem entre um e dois filhos </a:t>
            </a:r>
            <a:r>
              <a:rPr lang="pt-BR" sz="16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(em média: 2).</a:t>
            </a:r>
            <a:r>
              <a:rPr lang="pt-BR" sz="1600" i="1" dirty="0" smtClean="0">
                <a:solidFill>
                  <a:srgbClr val="4D4D4D"/>
                </a:solidFill>
              </a:rPr>
              <a:t> </a:t>
            </a:r>
            <a:endParaRPr lang="pt-BR" sz="1600" i="1" dirty="0">
              <a:solidFill>
                <a:srgbClr val="4D4D4D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14827" y="5835516"/>
            <a:ext cx="102611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1" name="Retângulo 10"/>
          <p:cNvSpPr/>
          <p:nvPr/>
        </p:nvSpPr>
        <p:spPr>
          <a:xfrm>
            <a:off x="617146" y="3234327"/>
            <a:ext cx="102611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2" name="Retângulo 11"/>
          <p:cNvSpPr/>
          <p:nvPr/>
        </p:nvSpPr>
        <p:spPr>
          <a:xfrm>
            <a:off x="2430345" y="3234327"/>
            <a:ext cx="102611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3" name="CaixaDeTexto 12"/>
          <p:cNvSpPr txBox="1"/>
          <p:nvPr/>
        </p:nvSpPr>
        <p:spPr>
          <a:xfrm>
            <a:off x="261839" y="1268760"/>
            <a:ext cx="1044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4D4D4D"/>
                </a:solidFill>
              </a:rPr>
              <a:t>Quase metade dos entrevistados se declara </a:t>
            </a:r>
            <a:r>
              <a:rPr lang="pt-BR" sz="1600" b="1" dirty="0" smtClean="0">
                <a:solidFill>
                  <a:srgbClr val="4D4D4D"/>
                </a:solidFill>
              </a:rPr>
              <a:t>casado, </a:t>
            </a:r>
            <a:r>
              <a:rPr lang="pt-BR" sz="1600" dirty="0" smtClean="0">
                <a:solidFill>
                  <a:srgbClr val="4D4D4D"/>
                </a:solidFill>
              </a:rPr>
              <a:t>enquanto quatro de cada dez são </a:t>
            </a:r>
            <a:r>
              <a:rPr lang="pt-BR" sz="1600" b="1" dirty="0" smtClean="0">
                <a:solidFill>
                  <a:srgbClr val="4D4D4D"/>
                </a:solidFill>
              </a:rPr>
              <a:t>solteiros. </a:t>
            </a:r>
            <a:endParaRPr lang="pt-BR" sz="1600" dirty="0">
              <a:solidFill>
                <a:srgbClr val="4D4D4D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76539" y="5835516"/>
            <a:ext cx="201622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0463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53552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DA AMOSTRA</a:t>
            </a:r>
          </a:p>
          <a:p>
            <a:r>
              <a:rPr lang="pt-BR" dirty="0" smtClean="0"/>
              <a:t>Escolaridade</a:t>
            </a:r>
          </a:p>
          <a:p>
            <a:r>
              <a:rPr lang="pt-BR" sz="1400" dirty="0" smtClean="0"/>
              <a:t>(em %)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12</a:t>
            </a:fld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50055545"/>
              </p:ext>
            </p:extLst>
          </p:nvPr>
        </p:nvGraphicFramePr>
        <p:xfrm>
          <a:off x="576139" y="2296669"/>
          <a:ext cx="7272808" cy="23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56780" y="1981661"/>
            <a:ext cx="8084255" cy="380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pt-BR" sz="1600" dirty="0" smtClean="0">
                <a:solidFill>
                  <a:srgbClr val="4D4D4D"/>
                </a:solidFill>
              </a:rPr>
              <a:t>A maioria da população brasileira adulta tem ensino </a:t>
            </a:r>
            <a:r>
              <a:rPr lang="pt-BR" sz="1600" b="1" dirty="0" smtClean="0">
                <a:solidFill>
                  <a:srgbClr val="4D4D4D"/>
                </a:solidFill>
              </a:rPr>
              <a:t>Fundamental</a:t>
            </a:r>
            <a:r>
              <a:rPr lang="pt-BR" sz="1600" dirty="0" smtClean="0">
                <a:solidFill>
                  <a:srgbClr val="4D4D4D"/>
                </a:solidFill>
              </a:rPr>
              <a:t> ou </a:t>
            </a:r>
            <a:r>
              <a:rPr lang="pt-BR" sz="1600" b="1" dirty="0" smtClean="0">
                <a:solidFill>
                  <a:srgbClr val="4D4D4D"/>
                </a:solidFill>
              </a:rPr>
              <a:t>Médio</a:t>
            </a:r>
            <a:r>
              <a:rPr lang="pt-BR" sz="1600" dirty="0" smtClean="0">
                <a:solidFill>
                  <a:srgbClr val="4D4D4D"/>
                </a:solidFill>
              </a:rPr>
              <a:t>. </a:t>
            </a:r>
            <a:endParaRPr lang="pt-BR" sz="1600" b="1" dirty="0">
              <a:solidFill>
                <a:srgbClr val="4D4D4D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6636606"/>
            <a:ext cx="372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(2573)</a:t>
            </a:r>
            <a:endParaRPr lang="pt-BR" sz="1100" dirty="0"/>
          </a:p>
        </p:txBody>
      </p:sp>
      <p:sp>
        <p:nvSpPr>
          <p:cNvPr id="8" name="Retângulo 7"/>
          <p:cNvSpPr/>
          <p:nvPr/>
        </p:nvSpPr>
        <p:spPr>
          <a:xfrm>
            <a:off x="3686200" y="4344703"/>
            <a:ext cx="1080120" cy="30133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0" name="Retângulo 9"/>
          <p:cNvSpPr/>
          <p:nvPr/>
        </p:nvSpPr>
        <p:spPr>
          <a:xfrm>
            <a:off x="1261170" y="4358844"/>
            <a:ext cx="1080120" cy="301333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91645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38728711"/>
              </p:ext>
            </p:extLst>
          </p:nvPr>
        </p:nvGraphicFramePr>
        <p:xfrm>
          <a:off x="432123" y="1530202"/>
          <a:ext cx="6696744" cy="19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16099" y="53552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DA AMOSTRA</a:t>
            </a:r>
          </a:p>
          <a:p>
            <a:r>
              <a:rPr lang="pt-BR" dirty="0" smtClean="0"/>
              <a:t>Renda familiar e classificação econômica</a:t>
            </a:r>
          </a:p>
          <a:p>
            <a:r>
              <a:rPr lang="pt-BR" sz="1400" dirty="0" smtClean="0"/>
              <a:t>(em %)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13</a:t>
            </a:fld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04143236"/>
              </p:ext>
            </p:extLst>
          </p:nvPr>
        </p:nvGraphicFramePr>
        <p:xfrm>
          <a:off x="5760716" y="4005064"/>
          <a:ext cx="6696744" cy="26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" y="5733256"/>
            <a:ext cx="1184635" cy="947708"/>
          </a:xfrm>
          <a:prstGeom prst="rect">
            <a:avLst/>
          </a:prstGeom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58289" y="1212215"/>
            <a:ext cx="10110938" cy="8486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4D4D4D"/>
                </a:solidFill>
              </a:rPr>
              <a:t>Um pouco mais de </a:t>
            </a:r>
            <a:r>
              <a:rPr lang="pt-BR" sz="1600" b="1" dirty="0" smtClean="0">
                <a:solidFill>
                  <a:srgbClr val="4D4D4D"/>
                </a:solidFill>
              </a:rPr>
              <a:t>dois terços </a:t>
            </a:r>
            <a:r>
              <a:rPr lang="pt-BR" sz="1600" dirty="0" smtClean="0">
                <a:solidFill>
                  <a:srgbClr val="4D4D4D"/>
                </a:solidFill>
              </a:rPr>
              <a:t>dos brasileiros (</a:t>
            </a:r>
            <a:r>
              <a:rPr lang="pt-BR" sz="1600" dirty="0">
                <a:solidFill>
                  <a:srgbClr val="4D4D4D"/>
                </a:solidFill>
              </a:rPr>
              <a:t>68%</a:t>
            </a:r>
            <a:r>
              <a:rPr lang="pt-BR" sz="1600" dirty="0" smtClean="0">
                <a:solidFill>
                  <a:srgbClr val="4D4D4D"/>
                </a:solidFill>
              </a:rPr>
              <a:t>) afirmam possuir renda </a:t>
            </a:r>
            <a:r>
              <a:rPr lang="pt-BR" sz="1600" dirty="0">
                <a:solidFill>
                  <a:srgbClr val="4D4D4D"/>
                </a:solidFill>
              </a:rPr>
              <a:t>familiar </a:t>
            </a:r>
            <a:r>
              <a:rPr lang="pt-BR" sz="1600" dirty="0" smtClean="0">
                <a:solidFill>
                  <a:srgbClr val="4D4D4D"/>
                </a:solidFill>
              </a:rPr>
              <a:t>mensal de </a:t>
            </a:r>
            <a:r>
              <a:rPr lang="pt-BR" sz="1600" b="1" dirty="0">
                <a:solidFill>
                  <a:srgbClr val="4D4D4D"/>
                </a:solidFill>
              </a:rPr>
              <a:t>até 3</a:t>
            </a:r>
            <a:r>
              <a:rPr lang="pt-BR" sz="1600" b="1" dirty="0" smtClean="0">
                <a:solidFill>
                  <a:srgbClr val="4D4D4D"/>
                </a:solidFill>
              </a:rPr>
              <a:t> </a:t>
            </a:r>
            <a:r>
              <a:rPr lang="pt-BR" sz="1600" b="1" dirty="0">
                <a:solidFill>
                  <a:srgbClr val="4D4D4D"/>
                </a:solidFill>
              </a:rPr>
              <a:t>salários </a:t>
            </a:r>
            <a:r>
              <a:rPr lang="pt-BR" sz="1600" b="1" dirty="0" smtClean="0">
                <a:solidFill>
                  <a:srgbClr val="4D4D4D"/>
                </a:solidFill>
              </a:rPr>
              <a:t>mínimos.</a:t>
            </a:r>
            <a:endParaRPr lang="pt-BR" sz="1600" dirty="0" smtClean="0">
              <a:solidFill>
                <a:srgbClr val="4D4D4D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i="1" dirty="0" smtClean="0">
                <a:solidFill>
                  <a:srgbClr val="4D4D4D"/>
                </a:solidFill>
              </a:rPr>
              <a:t>A </a:t>
            </a:r>
            <a:r>
              <a:rPr lang="pt-BR" sz="1600" b="1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média</a:t>
            </a:r>
            <a:r>
              <a:rPr lang="pt-BR" sz="1600" i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 é de R$2.612  equivalente a 2,9 S.M.</a:t>
            </a:r>
            <a:endParaRPr lang="pt-BR" sz="1600" i="1" dirty="0">
              <a:solidFill>
                <a:srgbClr val="4D4D4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6139" y="3597399"/>
            <a:ext cx="1764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*Salário mínimo: R$ 880,00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77" y="2408158"/>
            <a:ext cx="1164230" cy="109146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184401" y="272377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894A"/>
                </a:solidFill>
              </a:rPr>
              <a:t>Média</a:t>
            </a:r>
          </a:p>
          <a:p>
            <a:pPr algn="ctr"/>
            <a:r>
              <a:rPr lang="pt-BR" sz="1400" b="1" dirty="0" smtClean="0">
                <a:solidFill>
                  <a:srgbClr val="FF894A"/>
                </a:solidFill>
              </a:rPr>
              <a:t>R$ 2.612</a:t>
            </a:r>
            <a:endParaRPr lang="pt-BR" sz="1400" b="1" dirty="0">
              <a:solidFill>
                <a:srgbClr val="FF894A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73034" y="3358396"/>
            <a:ext cx="104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 smtClean="0"/>
              <a:t>Recusa: 3%</a:t>
            </a:r>
          </a:p>
          <a:p>
            <a:pPr algn="ctr"/>
            <a:r>
              <a:rPr lang="pt-BR" sz="1100" i="1" dirty="0" smtClean="0"/>
              <a:t>Não sabe: 4%</a:t>
            </a:r>
            <a:endParaRPr lang="pt-BR" sz="1100" i="1" dirty="0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288107" y="4797152"/>
            <a:ext cx="5328593" cy="651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Aproximadamente metade (48%) da população brasileira maior de 16 anos pertence à </a:t>
            </a:r>
            <a:r>
              <a:rPr lang="pt-BR" sz="1600" b="1" dirty="0" smtClean="0">
                <a:solidFill>
                  <a:srgbClr val="4D4D4D"/>
                </a:solidFill>
              </a:rPr>
              <a:t>classe C.</a:t>
            </a:r>
            <a:endParaRPr lang="pt-BR" sz="1600" b="1" dirty="0">
              <a:solidFill>
                <a:srgbClr val="4D4D4D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6636606"/>
            <a:ext cx="372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(2573)</a:t>
            </a:r>
            <a:endParaRPr lang="pt-BR" sz="1100" dirty="0"/>
          </a:p>
        </p:txBody>
      </p:sp>
      <p:sp>
        <p:nvSpPr>
          <p:cNvPr id="17" name="Retângulo 16"/>
          <p:cNvSpPr/>
          <p:nvPr/>
        </p:nvSpPr>
        <p:spPr>
          <a:xfrm>
            <a:off x="598096" y="3243852"/>
            <a:ext cx="102611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8" name="Retângulo 17"/>
          <p:cNvSpPr/>
          <p:nvPr/>
        </p:nvSpPr>
        <p:spPr>
          <a:xfrm>
            <a:off x="1741984" y="3262131"/>
            <a:ext cx="1377677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19" name="Retângulo 18"/>
          <p:cNvSpPr/>
          <p:nvPr/>
        </p:nvSpPr>
        <p:spPr>
          <a:xfrm>
            <a:off x="8311842" y="6082846"/>
            <a:ext cx="450050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12926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53552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PERFIL DA AMOSTRA</a:t>
            </a:r>
          </a:p>
          <a:p>
            <a:r>
              <a:rPr lang="pt-BR" dirty="0" smtClean="0"/>
              <a:t>Posição na Ocupação</a:t>
            </a:r>
          </a:p>
          <a:p>
            <a:r>
              <a:rPr lang="pt-BR" sz="1400" dirty="0" smtClean="0"/>
              <a:t>(em %)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14</a:t>
            </a:fld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" y="6646131"/>
            <a:ext cx="372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(2573)</a:t>
            </a:r>
            <a:endParaRPr lang="pt-BR" sz="1100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583050"/>
              </p:ext>
            </p:extLst>
          </p:nvPr>
        </p:nvGraphicFramePr>
        <p:xfrm>
          <a:off x="-503981" y="1268760"/>
          <a:ext cx="7616236" cy="496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883718" y="1523958"/>
            <a:ext cx="1831057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179862" y="1253902"/>
            <a:ext cx="534913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5688707" y="2204864"/>
            <a:ext cx="4608513" cy="922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Sete em cada dez brasileiros compõem, atualmente, a </a:t>
            </a:r>
            <a:r>
              <a:rPr lang="pt-BR" sz="1600" b="1" dirty="0" smtClean="0">
                <a:solidFill>
                  <a:srgbClr val="4D4D4D"/>
                </a:solidFill>
              </a:rPr>
              <a:t>População Economicamente Ativa, </a:t>
            </a:r>
            <a:r>
              <a:rPr lang="pt-BR" sz="1600" dirty="0" smtClean="0">
                <a:solidFill>
                  <a:srgbClr val="4D4D4D"/>
                </a:solidFill>
              </a:rPr>
              <a:t>com destaque para os assalariados registrados. </a:t>
            </a:r>
            <a:endParaRPr lang="pt-BR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7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656459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15</a:t>
            </a:fld>
            <a:endParaRPr lang="pt-BR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080135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ficos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1"/>
          <a:stretch>
            <a:fillRect/>
          </a:stretch>
        </p:blipFill>
        <p:spPr bwMode="auto">
          <a:xfrm>
            <a:off x="3456459" y="-1"/>
            <a:ext cx="735320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2123" y="332656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1.  OBJETIVO E METODOLOGIA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927" y="1484784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2. PERFIL DA AMOSTRA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123" y="2636912"/>
            <a:ext cx="777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79B4F"/>
                </a:solidFill>
              </a:rPr>
              <a:t>3</a:t>
            </a:r>
            <a:r>
              <a:rPr lang="pt-BR" sz="3600" dirty="0" smtClean="0">
                <a:solidFill>
                  <a:srgbClr val="F79B4F"/>
                </a:solidFill>
              </a:rPr>
              <a:t>.  OPINIÃO SOBRE A REGULAÇÃO DE ALIMENTOS ULTRAPROCESSADOS</a:t>
            </a:r>
            <a:endParaRPr lang="pt-BR" sz="3600" dirty="0">
              <a:solidFill>
                <a:srgbClr val="F79B4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7927" y="4437112"/>
            <a:ext cx="77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4. CONSIDERAÇÕES FINAIS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4579354"/>
              </p:ext>
            </p:extLst>
          </p:nvPr>
        </p:nvGraphicFramePr>
        <p:xfrm>
          <a:off x="719867" y="2132856"/>
          <a:ext cx="4685146" cy="370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7"/>
          <p:cNvSpPr/>
          <p:nvPr/>
        </p:nvSpPr>
        <p:spPr>
          <a:xfrm>
            <a:off x="4720685" y="4023347"/>
            <a:ext cx="792088" cy="810258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67" y="3858766"/>
            <a:ext cx="1211713" cy="11807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9675" y="107107"/>
            <a:ext cx="929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a </a:t>
            </a:r>
            <a:r>
              <a:rPr lang="pt-BR" b="1" dirty="0"/>
              <a:t>venda de refrigerantes e sucos industrializados </a:t>
            </a:r>
            <a:r>
              <a:rPr lang="pt-BR" b="1" dirty="0" smtClean="0"/>
              <a:t>em cantinas de escolas </a:t>
            </a:r>
            <a:r>
              <a:rPr lang="pt-BR" dirty="0" smtClean="0"/>
              <a:t>públicas e privadas de Ensino Fundamental</a:t>
            </a:r>
            <a:r>
              <a:rPr lang="pt-BR" dirty="0"/>
              <a:t> </a:t>
            </a:r>
            <a:r>
              <a:rPr lang="pt-BR" sz="1400" dirty="0" smtClean="0"/>
              <a:t>(estimulada e única, em %) escala de 5 pontos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P.1 </a:t>
            </a:r>
            <a:r>
              <a:rPr lang="pt-BR" sz="1100" dirty="0"/>
              <a:t> A adição de açúcar em produtos industrializados é um importante fator no aumento da obesidade. Você é a favor ou contra a venda de refrigerantes e sucos industrializados nas cantinas de escolas públicas e privadas de Ensino Fundamental? Totalmente ou em parte? </a:t>
            </a:r>
            <a:endParaRPr lang="pt-BR" sz="1100" dirty="0" smtClean="0"/>
          </a:p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 smtClean="0"/>
              <a:t>total da amostra excluindo não sabe (2548)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12102" y="419323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64%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4435187" y="3772136"/>
            <a:ext cx="180020" cy="1313048"/>
          </a:xfrm>
          <a:prstGeom prst="rightBrace">
            <a:avLst>
              <a:gd name="adj1" fmla="val 42329"/>
              <a:gd name="adj2" fmla="val 5000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300" l="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64" y="4445471"/>
            <a:ext cx="1770346" cy="1770346"/>
          </a:xfrm>
          <a:prstGeom prst="rect">
            <a:avLst/>
          </a:prstGeom>
        </p:spPr>
      </p:pic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4805562" y="1313488"/>
            <a:ext cx="5994202" cy="25475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>
                <a:solidFill>
                  <a:srgbClr val="4D4D4D"/>
                </a:solidFill>
              </a:rPr>
              <a:t>S</a:t>
            </a:r>
            <a:r>
              <a:rPr lang="pt-BR" sz="1600" dirty="0" smtClean="0">
                <a:solidFill>
                  <a:srgbClr val="4D4D4D"/>
                </a:solidFill>
              </a:rPr>
              <a:t>eis em cada dez brasileiros são </a:t>
            </a:r>
            <a:r>
              <a:rPr lang="pt-BR" sz="1600" b="1" dirty="0" smtClean="0">
                <a:solidFill>
                  <a:srgbClr val="4D4D4D"/>
                </a:solidFill>
              </a:rPr>
              <a:t>contrários à venda de refrigerantes e sucos industrializados em cantinas de escolas</a:t>
            </a:r>
            <a:r>
              <a:rPr lang="pt-BR" sz="1600" dirty="0" smtClean="0">
                <a:solidFill>
                  <a:srgbClr val="4D4D4D"/>
                </a:solidFill>
              </a:rPr>
              <a:t> do Ensino Fundamental. </a:t>
            </a:r>
          </a:p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Destes, a grande maioria (52%) declara-se </a:t>
            </a:r>
            <a:r>
              <a:rPr lang="pt-BR" sz="1600" b="1" dirty="0" smtClean="0">
                <a:solidFill>
                  <a:srgbClr val="4D4D4D"/>
                </a:solidFill>
              </a:rPr>
              <a:t>totalmente contra </a:t>
            </a:r>
            <a:r>
              <a:rPr lang="pt-BR" sz="1600" dirty="0" smtClean="0">
                <a:solidFill>
                  <a:srgbClr val="4D4D4D"/>
                </a:solidFill>
              </a:rPr>
              <a:t>a comercialização destes produtos para crianças em ambiente escolar. </a:t>
            </a:r>
          </a:p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Aproximadamente três de cada dez são favoráveis </a:t>
            </a:r>
            <a:r>
              <a:rPr lang="pt-BR" sz="1600" i="1" dirty="0" smtClean="0">
                <a:solidFill>
                  <a:srgbClr val="4D4D4D"/>
                </a:solidFill>
              </a:rPr>
              <a:t>(principalmente entre os mais jovens e entre as pessoas sem filhos).</a:t>
            </a:r>
          </a:p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Vale ressaltar que antes de perguntar informamos que a adição de açúcar nos produtos é fator de obesidade. </a:t>
            </a:r>
            <a:endParaRPr lang="pt-BR" sz="1600" dirty="0">
              <a:solidFill>
                <a:srgbClr val="4D4D4D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805561" y="4925170"/>
            <a:ext cx="635628" cy="5646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612102" y="498767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400" b="1" i="1" dirty="0" smtClean="0">
                <a:solidFill>
                  <a:srgbClr val="4D4D4D"/>
                </a:solidFill>
              </a:rPr>
              <a:t>2,3</a:t>
            </a:r>
            <a:endParaRPr lang="pt-BR" sz="1400" b="1" i="1" dirty="0">
              <a:solidFill>
                <a:srgbClr val="4D4D4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24411" y="5810235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1%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16329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9675" y="107107"/>
            <a:ext cx="929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prstClr val="black"/>
                </a:solidFill>
              </a:rPr>
              <a:t>OPINIÃO SOBRE A REGULAÇÃO DE ALIMENTOS ULTRAPROCESSADOS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Opinião sobre a </a:t>
            </a:r>
            <a:r>
              <a:rPr lang="pt-BR" b="1" dirty="0">
                <a:solidFill>
                  <a:prstClr val="black"/>
                </a:solidFill>
              </a:rPr>
              <a:t>venda de refrigerantes e sucos industrializados </a:t>
            </a:r>
            <a:r>
              <a:rPr lang="pt-BR" b="1" dirty="0" smtClean="0">
                <a:solidFill>
                  <a:prstClr val="black"/>
                </a:solidFill>
              </a:rPr>
              <a:t>em </a:t>
            </a:r>
            <a:r>
              <a:rPr lang="pt-BR" b="1" dirty="0">
                <a:solidFill>
                  <a:prstClr val="black"/>
                </a:solidFill>
              </a:rPr>
              <a:t>cantinas de escolas </a:t>
            </a:r>
            <a:r>
              <a:rPr lang="pt-BR" dirty="0">
                <a:solidFill>
                  <a:prstClr val="black"/>
                </a:solidFill>
              </a:rPr>
              <a:t>públicas e privadas de Ensino Fundamental </a:t>
            </a:r>
            <a:r>
              <a:rPr lang="pt-BR" sz="1400" dirty="0">
                <a:solidFill>
                  <a:prstClr val="black"/>
                </a:solidFill>
              </a:rPr>
              <a:t>(estimulada e única, em </a:t>
            </a:r>
            <a:r>
              <a:rPr lang="pt-BR" sz="1400" dirty="0" smtClean="0">
                <a:solidFill>
                  <a:prstClr val="black"/>
                </a:solidFill>
              </a:rPr>
              <a:t>%) escala de 5 pontos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P.1 </a:t>
            </a:r>
            <a:r>
              <a:rPr lang="pt-BR" sz="1100" dirty="0"/>
              <a:t> A adição de açúcar em produtos industrializados é um importante fator no aumento da obesidade. Você é a favor ou contra a venda de refrigerantes e sucos industrializados nas cantinas de escolas públicas e privadas de Ensino Fundamental? Totalmente ou em parte? </a:t>
            </a:r>
            <a:endParaRPr lang="pt-BR" sz="1100" dirty="0" smtClean="0"/>
          </a:p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/>
              <a:t>total da amostra excluindo não sabe (2548)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17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1414"/>
              </p:ext>
            </p:extLst>
          </p:nvPr>
        </p:nvGraphicFramePr>
        <p:xfrm>
          <a:off x="90500" y="2346492"/>
          <a:ext cx="10494751" cy="3578797"/>
        </p:xfrm>
        <a:graphic>
          <a:graphicData uri="http://schemas.openxmlformats.org/drawingml/2006/table">
            <a:tbl>
              <a:tblPr firstRow="1" bandRow="1"/>
              <a:tblGrid>
                <a:gridCol w="2714625"/>
                <a:gridCol w="427578"/>
                <a:gridCol w="705503"/>
                <a:gridCol w="705503"/>
                <a:gridCol w="705503"/>
                <a:gridCol w="705503"/>
                <a:gridCol w="812397"/>
                <a:gridCol w="812397"/>
                <a:gridCol w="769640"/>
                <a:gridCol w="766664"/>
                <a:gridCol w="684719"/>
                <a:gridCol w="68471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REGIÃO GEOGRÁFICA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NATUREZA DO MUNICÍPIO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PRESENÇA DE FILHOS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Norte/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RM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Interior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Masculino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Feminino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(5+4)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CONTRA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312443" y="4608583"/>
            <a:ext cx="201622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641035" y="4611283"/>
            <a:ext cx="379091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380538" y="4608583"/>
            <a:ext cx="379091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8677" y="1302668"/>
            <a:ext cx="10801350" cy="922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 posição contrária à venda de refrigerantes e sucos industrializados em cantinas escolares, é mais expressiva entre os moradores das regiões </a:t>
            </a:r>
            <a:r>
              <a:rPr lang="pt-BR" sz="1600" b="1" dirty="0" smtClean="0">
                <a:solidFill>
                  <a:srgbClr val="4D4D4D"/>
                </a:solidFill>
              </a:rPr>
              <a:t>Sudeste, Sul </a:t>
            </a:r>
            <a:r>
              <a:rPr lang="pt-BR" sz="1600" dirty="0" smtClean="0">
                <a:solidFill>
                  <a:srgbClr val="4D4D4D"/>
                </a:solidFill>
              </a:rPr>
              <a:t>e</a:t>
            </a:r>
            <a:r>
              <a:rPr lang="pt-BR" sz="1600" b="1" dirty="0" smtClean="0">
                <a:solidFill>
                  <a:srgbClr val="4D4D4D"/>
                </a:solidFill>
              </a:rPr>
              <a:t> Nordeste</a:t>
            </a:r>
            <a:r>
              <a:rPr lang="pt-BR" sz="1600" dirty="0" smtClean="0">
                <a:solidFill>
                  <a:srgbClr val="4D4D4D"/>
                </a:solidFill>
              </a:rPr>
              <a:t>, entre as </a:t>
            </a:r>
            <a:r>
              <a:rPr lang="pt-BR" sz="1600" b="1" dirty="0" smtClean="0">
                <a:solidFill>
                  <a:srgbClr val="4D4D4D"/>
                </a:solidFill>
              </a:rPr>
              <a:t>mulheres</a:t>
            </a:r>
            <a:r>
              <a:rPr lang="pt-BR" sz="1600" dirty="0" smtClean="0">
                <a:solidFill>
                  <a:srgbClr val="4D4D4D"/>
                </a:solidFill>
              </a:rPr>
              <a:t> e entre os entrevistados que </a:t>
            </a:r>
            <a:r>
              <a:rPr lang="pt-BR" sz="1600" b="1" dirty="0" smtClean="0">
                <a:solidFill>
                  <a:srgbClr val="4D4D4D"/>
                </a:solidFill>
              </a:rPr>
              <a:t>têm filhos. </a:t>
            </a:r>
            <a:r>
              <a:rPr lang="pt-BR" sz="1600" dirty="0" smtClean="0">
                <a:solidFill>
                  <a:srgbClr val="4D4D4D"/>
                </a:solidFill>
              </a:rPr>
              <a:t>Por outro lado, os que são favoráveis à iniciativa estão mais presentes entre os </a:t>
            </a:r>
            <a:r>
              <a:rPr lang="pt-BR" sz="1600" b="1" dirty="0" smtClean="0">
                <a:solidFill>
                  <a:srgbClr val="4D4D4D"/>
                </a:solidFill>
              </a:rPr>
              <a:t>homens</a:t>
            </a:r>
            <a:r>
              <a:rPr lang="pt-BR" sz="1600" dirty="0" smtClean="0">
                <a:solidFill>
                  <a:srgbClr val="4D4D4D"/>
                </a:solidFill>
              </a:rPr>
              <a:t>, os </a:t>
            </a:r>
            <a:r>
              <a:rPr lang="pt-BR" sz="1600" b="1" dirty="0" smtClean="0">
                <a:solidFill>
                  <a:srgbClr val="4D4D4D"/>
                </a:solidFill>
              </a:rPr>
              <a:t>sem filhos </a:t>
            </a:r>
            <a:r>
              <a:rPr lang="pt-BR" sz="1600" dirty="0" smtClean="0">
                <a:solidFill>
                  <a:srgbClr val="4D4D4D"/>
                </a:solidFill>
              </a:rPr>
              <a:t>e os residentes no </a:t>
            </a:r>
            <a:r>
              <a:rPr lang="pt-BR" sz="1600" b="1" dirty="0" smtClean="0">
                <a:solidFill>
                  <a:srgbClr val="4D4D4D"/>
                </a:solidFill>
              </a:rPr>
              <a:t>Norte/Centro-Oeste.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25641" y="3400425"/>
            <a:ext cx="379091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028236" y="3397307"/>
            <a:ext cx="379091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848947" y="3395092"/>
            <a:ext cx="379091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9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9675" y="107107"/>
            <a:ext cx="929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prstClr val="black"/>
                </a:solidFill>
              </a:rPr>
              <a:t>OPINIÃO SOBRE A REGULAÇÃO DE ALIMENTOS ULTRAPROCESSADOS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Opinião sobre a </a:t>
            </a:r>
            <a:r>
              <a:rPr lang="pt-BR" b="1" dirty="0">
                <a:solidFill>
                  <a:prstClr val="black"/>
                </a:solidFill>
              </a:rPr>
              <a:t>venda de refrigerantes e sucos industrializados nas cantinas de escolas </a:t>
            </a:r>
            <a:r>
              <a:rPr lang="pt-BR" dirty="0">
                <a:solidFill>
                  <a:prstClr val="black"/>
                </a:solidFill>
              </a:rPr>
              <a:t>públicas e privadas de Ensino Fundamental </a:t>
            </a:r>
            <a:r>
              <a:rPr lang="pt-BR" sz="1400" dirty="0">
                <a:solidFill>
                  <a:prstClr val="black"/>
                </a:solidFill>
              </a:rPr>
              <a:t>(estimulada e única, em </a:t>
            </a:r>
            <a:r>
              <a:rPr lang="pt-BR" sz="1400" dirty="0" smtClean="0">
                <a:solidFill>
                  <a:prstClr val="black"/>
                </a:solidFill>
              </a:rPr>
              <a:t>%) escala de 5 pontos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P.1 </a:t>
            </a:r>
            <a:r>
              <a:rPr lang="pt-BR" sz="1100" dirty="0"/>
              <a:t> A adição de açúcar em produtos industrializados é um importante fator no aumento da obesidade. Você é a favor ou contra a venda de refrigerantes e sucos industrializados nas cantinas de escolas públicas e privadas de Ensino Fundamental? Totalmente ou em parte? </a:t>
            </a:r>
            <a:endParaRPr lang="pt-BR" sz="1100" dirty="0" smtClean="0"/>
          </a:p>
          <a:p>
            <a:r>
              <a:rPr lang="pt-BR" sz="1100" b="1" dirty="0" smtClean="0"/>
              <a:t>Base</a:t>
            </a:r>
            <a:r>
              <a:rPr lang="pt-BR" sz="1100" b="1" dirty="0"/>
              <a:t>: </a:t>
            </a:r>
            <a:r>
              <a:rPr lang="pt-BR" sz="1100" dirty="0"/>
              <a:t>total da amostra excluindo não sabe (2548)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18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75509"/>
              </p:ext>
            </p:extLst>
          </p:nvPr>
        </p:nvGraphicFramePr>
        <p:xfrm>
          <a:off x="90500" y="2317917"/>
          <a:ext cx="10494747" cy="3544376"/>
        </p:xfrm>
        <a:graphic>
          <a:graphicData uri="http://schemas.openxmlformats.org/drawingml/2006/table">
            <a:tbl>
              <a:tblPr firstRow="1" bandRow="1"/>
              <a:tblGrid>
                <a:gridCol w="2429855"/>
                <a:gridCol w="360040"/>
                <a:gridCol w="576064"/>
                <a:gridCol w="576064"/>
                <a:gridCol w="576064"/>
                <a:gridCol w="576064"/>
                <a:gridCol w="576064"/>
                <a:gridCol w="602881"/>
                <a:gridCol w="602881"/>
                <a:gridCol w="602881"/>
                <a:gridCol w="632051"/>
                <a:gridCol w="629608"/>
                <a:gridCol w="674112"/>
                <a:gridCol w="540059"/>
                <a:gridCol w="54005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ESCOLARIDADE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ECONÔMICA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 OCUPAÇÃO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46 a 60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61 anos ou mais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Fund.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Médio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 A/B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Classes D/E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PEA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(5+4)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CONTRA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28467" y="4545791"/>
            <a:ext cx="2160240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037809" y="4545791"/>
            <a:ext cx="47126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922687" y="3310441"/>
            <a:ext cx="47126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167844" y="4479116"/>
            <a:ext cx="224669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8677" y="1302668"/>
            <a:ext cx="10801350" cy="651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Os mais favoráveis encontram-se entre os </a:t>
            </a:r>
            <a:r>
              <a:rPr lang="pt-BR" sz="1600" b="1" dirty="0" smtClean="0">
                <a:solidFill>
                  <a:srgbClr val="4D4D4D"/>
                </a:solidFill>
              </a:rPr>
              <a:t>mais jovens </a:t>
            </a:r>
            <a:r>
              <a:rPr lang="pt-BR" sz="1600" dirty="0" smtClean="0">
                <a:solidFill>
                  <a:srgbClr val="4D4D4D"/>
                </a:solidFill>
              </a:rPr>
              <a:t>(até 24 anos), enquanto os contrários à venda crescem a medida que </a:t>
            </a:r>
            <a:r>
              <a:rPr lang="pt-BR" sz="1600" b="1" dirty="0" smtClean="0">
                <a:solidFill>
                  <a:srgbClr val="4D4D4D"/>
                </a:solidFill>
              </a:rPr>
              <a:t>aumenta a faixa etária </a:t>
            </a:r>
            <a:r>
              <a:rPr lang="pt-BR" sz="1600" dirty="0" smtClean="0">
                <a:solidFill>
                  <a:srgbClr val="4D4D4D"/>
                </a:solidFill>
              </a:rPr>
              <a:t>e, tendencialmente, estão mais entre os com </a:t>
            </a:r>
            <a:r>
              <a:rPr lang="pt-BR" sz="1600" b="1" dirty="0" smtClean="0">
                <a:solidFill>
                  <a:srgbClr val="4D4D4D"/>
                </a:solidFill>
              </a:rPr>
              <a:t>escolaridade superior</a:t>
            </a:r>
            <a:r>
              <a:rPr lang="pt-BR" sz="1600" dirty="0" smtClean="0">
                <a:solidFill>
                  <a:srgbClr val="4D4D4D"/>
                </a:solidFill>
              </a:rPr>
              <a:t>.</a:t>
            </a:r>
            <a:endParaRPr lang="pt-BR" sz="1600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90960853"/>
              </p:ext>
            </p:extLst>
          </p:nvPr>
        </p:nvGraphicFramePr>
        <p:xfrm>
          <a:off x="-28450" y="2505472"/>
          <a:ext cx="10447584" cy="370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ipse 12"/>
          <p:cNvSpPr/>
          <p:nvPr/>
        </p:nvSpPr>
        <p:spPr>
          <a:xfrm>
            <a:off x="3471392" y="4080908"/>
            <a:ext cx="622880" cy="627263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68" y="3970015"/>
            <a:ext cx="890900" cy="86810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6457434"/>
            <a:ext cx="5113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P.3 </a:t>
            </a:r>
            <a:r>
              <a:rPr lang="pt-BR" sz="1100" dirty="0"/>
              <a:t>Gostaria de saber se você é a favor ou contra  </a:t>
            </a:r>
            <a:r>
              <a:rPr lang="pt-BR" sz="1100" dirty="0" smtClean="0"/>
              <a:t>_______________</a:t>
            </a:r>
            <a:r>
              <a:rPr lang="pt-BR" sz="1100" b="1" dirty="0" smtClean="0"/>
              <a:t>:</a:t>
            </a:r>
            <a:r>
              <a:rPr lang="pt-BR" sz="1100" dirty="0" smtClean="0"/>
              <a:t>Totalmente </a:t>
            </a:r>
            <a:r>
              <a:rPr lang="pt-BR" sz="1100" dirty="0"/>
              <a:t>ou em parte</a:t>
            </a:r>
            <a:r>
              <a:rPr lang="pt-BR" sz="1100" dirty="0" smtClean="0"/>
              <a:t>?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19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</a:t>
            </a:r>
            <a:r>
              <a:rPr lang="pt-BR" b="1" dirty="0"/>
              <a:t>propagandas de alguns produtos </a:t>
            </a:r>
            <a:r>
              <a:rPr lang="pt-BR" b="1" dirty="0" err="1"/>
              <a:t>ultraprocessados</a:t>
            </a:r>
            <a:r>
              <a:rPr lang="pt-BR" b="1" dirty="0"/>
              <a:t> </a:t>
            </a:r>
            <a:r>
              <a:rPr lang="pt-BR" dirty="0"/>
              <a:t>dirigidas para crianças</a:t>
            </a:r>
          </a:p>
          <a:p>
            <a:r>
              <a:rPr lang="pt-BR" sz="1400" dirty="0" smtClean="0"/>
              <a:t>(estimulada e única para cada item, em %) escala de 5 pontos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78776" y="4160033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72%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3290342" y="3873624"/>
            <a:ext cx="144016" cy="1008112"/>
          </a:xfrm>
          <a:prstGeom prst="rightBrace">
            <a:avLst/>
          </a:prstGeom>
          <a:ln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50709" y="4235496"/>
            <a:ext cx="622880" cy="627263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5" y="4134128"/>
            <a:ext cx="890900" cy="86810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958093" y="4314621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67%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1" name="Chave direita 20"/>
          <p:cNvSpPr/>
          <p:nvPr/>
        </p:nvSpPr>
        <p:spPr>
          <a:xfrm>
            <a:off x="4969659" y="4028212"/>
            <a:ext cx="144016" cy="1008112"/>
          </a:xfrm>
          <a:prstGeom prst="rightBrace">
            <a:avLst/>
          </a:prstGeom>
          <a:ln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6836634" y="4397421"/>
            <a:ext cx="622880" cy="627263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10" y="4296053"/>
            <a:ext cx="890900" cy="868101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644018" y="4476546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64%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5" name="Chave direita 24"/>
          <p:cNvSpPr/>
          <p:nvPr/>
        </p:nvSpPr>
        <p:spPr>
          <a:xfrm>
            <a:off x="6655584" y="4190137"/>
            <a:ext cx="144016" cy="1008112"/>
          </a:xfrm>
          <a:prstGeom prst="rightBrace">
            <a:avLst/>
          </a:prstGeom>
          <a:ln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8532084" y="4549821"/>
            <a:ext cx="622880" cy="627263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60" y="4448453"/>
            <a:ext cx="890900" cy="86810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348993" y="4647996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62%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Chave direita 28"/>
          <p:cNvSpPr/>
          <p:nvPr/>
        </p:nvSpPr>
        <p:spPr>
          <a:xfrm>
            <a:off x="8351034" y="4342537"/>
            <a:ext cx="144016" cy="1008112"/>
          </a:xfrm>
          <a:prstGeom prst="rightBrace">
            <a:avLst/>
          </a:prstGeom>
          <a:ln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10151334" y="4645071"/>
            <a:ext cx="622880" cy="627263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310" y="4543703"/>
            <a:ext cx="890900" cy="868101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9968243" y="4743246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60%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3" name="Chave direita 32"/>
          <p:cNvSpPr/>
          <p:nvPr/>
        </p:nvSpPr>
        <p:spPr>
          <a:xfrm>
            <a:off x="9970284" y="4437787"/>
            <a:ext cx="144016" cy="1008112"/>
          </a:xfrm>
          <a:prstGeom prst="rightBrace">
            <a:avLst/>
          </a:prstGeom>
          <a:ln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04446"/>
              </p:ext>
            </p:extLst>
          </p:nvPr>
        </p:nvGraphicFramePr>
        <p:xfrm>
          <a:off x="57598" y="6262583"/>
          <a:ext cx="103836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01"/>
                <a:gridCol w="1707237"/>
                <a:gridCol w="1707237"/>
                <a:gridCol w="1707237"/>
                <a:gridCol w="1707237"/>
                <a:gridCol w="159598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 :</a:t>
                      </a:r>
                      <a:endParaRPr lang="pt-BR" sz="12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2546</a:t>
                      </a:r>
                      <a:endParaRPr lang="pt-BR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2543</a:t>
                      </a:r>
                      <a:endParaRPr lang="pt-BR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2547</a:t>
                      </a:r>
                      <a:endParaRPr lang="pt-BR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2534</a:t>
                      </a:r>
                      <a:endParaRPr lang="pt-BR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2536</a:t>
                      </a:r>
                      <a:endParaRPr lang="pt-BR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872283" y="2041426"/>
            <a:ext cx="202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Propagandas de </a:t>
            </a:r>
            <a:r>
              <a:rPr lang="pt-BR" sz="1400" b="1" dirty="0" smtClean="0"/>
              <a:t>refrigerantes</a:t>
            </a:r>
            <a:endParaRPr lang="pt-BR" sz="14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562375" y="2041426"/>
            <a:ext cx="202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Propagandas de </a:t>
            </a:r>
            <a:r>
              <a:rPr lang="pt-BR" sz="1400" b="1" dirty="0" smtClean="0"/>
              <a:t>salgadinhos</a:t>
            </a:r>
            <a:endParaRPr lang="pt-BR" sz="14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236543" y="2041426"/>
            <a:ext cx="202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Propagandas de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/>
              <a:t>sucos industrializados</a:t>
            </a:r>
            <a:endParaRPr lang="pt-BR" sz="14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6999709" y="1831876"/>
            <a:ext cx="187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Propagandas de produtos </a:t>
            </a:r>
            <a:r>
              <a:rPr lang="pt-BR" sz="1400" dirty="0" smtClean="0"/>
              <a:t>à </a:t>
            </a:r>
            <a:r>
              <a:rPr lang="pt-BR" sz="1400" dirty="0"/>
              <a:t>base de </a:t>
            </a:r>
            <a:r>
              <a:rPr lang="pt-BR" sz="1400" b="1" dirty="0"/>
              <a:t>leite açucarado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619751" y="1830666"/>
            <a:ext cx="2057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Qualquer tipo de propaganda dirigida às crianças com até 12 anos</a:t>
            </a:r>
            <a:endParaRPr lang="pt-BR" sz="1400" b="1" dirty="0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037" y="1052280"/>
            <a:ext cx="10775702" cy="8209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400" dirty="0" smtClean="0">
                <a:solidFill>
                  <a:srgbClr val="4D4D4D"/>
                </a:solidFill>
              </a:rPr>
              <a:t>Ao serem estimulados a emitir opinião a respeito de propagandas de alguns produtos </a:t>
            </a:r>
            <a:r>
              <a:rPr lang="pt-BR" sz="1400" dirty="0" err="1" smtClean="0">
                <a:solidFill>
                  <a:srgbClr val="4D4D4D"/>
                </a:solidFill>
              </a:rPr>
              <a:t>ultraprocessados</a:t>
            </a:r>
            <a:r>
              <a:rPr lang="pt-BR" sz="1400" dirty="0" smtClean="0">
                <a:solidFill>
                  <a:srgbClr val="4D4D4D"/>
                </a:solidFill>
              </a:rPr>
              <a:t> para crianças, tais como </a:t>
            </a:r>
            <a:r>
              <a:rPr lang="pt-BR" sz="1400" b="1" dirty="0" smtClean="0">
                <a:solidFill>
                  <a:srgbClr val="4D4D4D"/>
                </a:solidFill>
              </a:rPr>
              <a:t>refrigerantes, salgadinhos, sucos industrializados </a:t>
            </a:r>
            <a:r>
              <a:rPr lang="pt-BR" sz="1400" dirty="0" smtClean="0">
                <a:solidFill>
                  <a:srgbClr val="4D4D4D"/>
                </a:solidFill>
              </a:rPr>
              <a:t>e</a:t>
            </a:r>
            <a:r>
              <a:rPr lang="pt-BR" sz="1400" b="1" dirty="0" smtClean="0">
                <a:solidFill>
                  <a:srgbClr val="4D4D4D"/>
                </a:solidFill>
              </a:rPr>
              <a:t> produtos à base de leite açucarado</a:t>
            </a:r>
            <a:r>
              <a:rPr lang="pt-BR" sz="1400" dirty="0" smtClean="0">
                <a:solidFill>
                  <a:srgbClr val="4D4D4D"/>
                </a:solidFill>
              </a:rPr>
              <a:t>, a maioria declara-se </a:t>
            </a:r>
            <a:r>
              <a:rPr lang="pt-BR" sz="1400" b="1" dirty="0" smtClean="0">
                <a:solidFill>
                  <a:srgbClr val="4D4D4D"/>
                </a:solidFill>
              </a:rPr>
              <a:t>contra, </a:t>
            </a:r>
            <a:r>
              <a:rPr lang="pt-BR" sz="1400" dirty="0" smtClean="0">
                <a:solidFill>
                  <a:srgbClr val="4D4D4D"/>
                </a:solidFill>
              </a:rPr>
              <a:t>principalmente a propaganda de</a:t>
            </a:r>
            <a:r>
              <a:rPr lang="pt-BR" sz="1400" b="1" dirty="0" smtClean="0">
                <a:solidFill>
                  <a:srgbClr val="4D4D4D"/>
                </a:solidFill>
              </a:rPr>
              <a:t> refrigerantes</a:t>
            </a:r>
            <a:r>
              <a:rPr lang="pt-BR" sz="1400" dirty="0" smtClean="0">
                <a:solidFill>
                  <a:srgbClr val="4D4D4D"/>
                </a:solidFill>
              </a:rPr>
              <a:t>. Seis de cada dez, possuem opinião mais veemente e opõem-se a </a:t>
            </a:r>
            <a:r>
              <a:rPr lang="pt-BR" sz="1400" b="1" dirty="0" smtClean="0">
                <a:solidFill>
                  <a:srgbClr val="4D4D4D"/>
                </a:solidFill>
              </a:rPr>
              <a:t>qualquer tipo de propaganda dirigida às crianças.</a:t>
            </a:r>
          </a:p>
        </p:txBody>
      </p:sp>
      <p:sp>
        <p:nvSpPr>
          <p:cNvPr id="9" name="Elipse 8"/>
          <p:cNvSpPr/>
          <p:nvPr/>
        </p:nvSpPr>
        <p:spPr>
          <a:xfrm>
            <a:off x="3533644" y="4387204"/>
            <a:ext cx="503478" cy="23881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5210410" y="4520831"/>
            <a:ext cx="503478" cy="238817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6912369" y="4700174"/>
            <a:ext cx="503478" cy="238817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3517873" y="4770210"/>
            <a:ext cx="529917" cy="5021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3283963" y="4822980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2,0</a:t>
            </a:r>
            <a:endParaRPr lang="pt-BR" sz="1300" b="1" i="1" dirty="0">
              <a:solidFill>
                <a:srgbClr val="4D4D4D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5203530" y="4933739"/>
            <a:ext cx="529917" cy="5021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4969620" y="4986509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2,2</a:t>
            </a:r>
            <a:endParaRPr lang="pt-BR" sz="1300" b="1" i="1" dirty="0">
              <a:solidFill>
                <a:srgbClr val="4D4D4D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6873339" y="5079199"/>
            <a:ext cx="529917" cy="5021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6639429" y="5131969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2,3</a:t>
            </a:r>
            <a:endParaRPr lang="pt-BR" sz="1300" b="1" i="1" dirty="0">
              <a:solidFill>
                <a:srgbClr val="4D4D4D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8584944" y="5258441"/>
            <a:ext cx="529917" cy="5021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8351034" y="5311211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2,3</a:t>
            </a:r>
            <a:endParaRPr lang="pt-BR" sz="1300" b="1" i="1" dirty="0">
              <a:solidFill>
                <a:srgbClr val="4D4D4D"/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10202153" y="5339984"/>
            <a:ext cx="529917" cy="5021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9968243" y="5392754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300" b="1" i="1" dirty="0" smtClean="0">
                <a:solidFill>
                  <a:srgbClr val="4D4D4D"/>
                </a:solidFill>
              </a:rPr>
              <a:t>2,4</a:t>
            </a:r>
            <a:endParaRPr lang="pt-BR" sz="1300" b="1" i="1" dirty="0">
              <a:solidFill>
                <a:srgbClr val="4D4D4D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278776" y="5248419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1%</a:t>
            </a:r>
            <a:endParaRPr lang="pt-BR" sz="1100" i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4976095" y="5422445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1%</a:t>
            </a:r>
            <a:endParaRPr lang="pt-BR" sz="1100" i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6662020" y="5565514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1%</a:t>
            </a:r>
            <a:endParaRPr lang="pt-BR" sz="1100" i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8346842" y="5738839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2%</a:t>
            </a:r>
            <a:endParaRPr lang="pt-BR" sz="1100" i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9912477" y="5817953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2%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9280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656459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080135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ficos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1"/>
          <a:stretch>
            <a:fillRect/>
          </a:stretch>
        </p:blipFill>
        <p:spPr bwMode="auto">
          <a:xfrm>
            <a:off x="3456459" y="-1"/>
            <a:ext cx="735320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2123" y="332656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79B4F"/>
                </a:solidFill>
              </a:rPr>
              <a:t>1.  OBJETIVO E METODOLOGIA</a:t>
            </a:r>
            <a:endParaRPr lang="pt-BR" sz="3600" dirty="0">
              <a:solidFill>
                <a:srgbClr val="F79B4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927" y="1484784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2. PERFIL DA AMOSTRA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123" y="2636912"/>
            <a:ext cx="777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3</a:t>
            </a:r>
            <a:r>
              <a:rPr lang="pt-BR" sz="3600" dirty="0" smtClean="0">
                <a:solidFill>
                  <a:schemeClr val="bg1"/>
                </a:solidFill>
              </a:rPr>
              <a:t>.  OPINIÃO SOBRE A REGULAÇÃO DE ALIMENTOS ULTRAPROCESSADOS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7927" y="4437112"/>
            <a:ext cx="77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4. CONSIDERAÇÕES FINAIS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238359"/>
            <a:ext cx="4969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P.3 </a:t>
            </a:r>
            <a:r>
              <a:rPr lang="pt-BR" sz="1100" dirty="0"/>
              <a:t>Gostaria de saber se você é a favor ou contra  </a:t>
            </a:r>
            <a:r>
              <a:rPr lang="pt-BR" sz="1100" dirty="0" smtClean="0"/>
              <a:t>_______________</a:t>
            </a:r>
            <a:r>
              <a:rPr lang="pt-BR" sz="1100" b="1" dirty="0" smtClean="0"/>
              <a:t>:</a:t>
            </a:r>
            <a:r>
              <a:rPr lang="pt-BR" sz="1100" dirty="0" smtClean="0"/>
              <a:t>Totalmente </a:t>
            </a:r>
            <a:r>
              <a:rPr lang="pt-BR" sz="1100" dirty="0"/>
              <a:t>ou em parte</a:t>
            </a:r>
            <a:r>
              <a:rPr lang="pt-BR" sz="1100" dirty="0" smtClean="0"/>
              <a:t>?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20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</a:t>
            </a:r>
            <a:r>
              <a:rPr lang="pt-BR" b="1" dirty="0"/>
              <a:t>propagandas de alguns produtos </a:t>
            </a:r>
            <a:r>
              <a:rPr lang="pt-BR" b="1" dirty="0" err="1"/>
              <a:t>ultraprocessados</a:t>
            </a:r>
            <a:r>
              <a:rPr lang="pt-BR" b="1" dirty="0"/>
              <a:t> </a:t>
            </a:r>
            <a:r>
              <a:rPr lang="pt-BR" dirty="0"/>
              <a:t>dirigidas para crianças</a:t>
            </a:r>
          </a:p>
          <a:p>
            <a:r>
              <a:rPr lang="pt-BR" sz="1400" dirty="0" smtClean="0"/>
              <a:t>(estimulada e única para cada item, em %) escala de 5 pontos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03755"/>
              </p:ext>
            </p:extLst>
          </p:nvPr>
        </p:nvGraphicFramePr>
        <p:xfrm>
          <a:off x="72083" y="1197893"/>
          <a:ext cx="10657183" cy="5057381"/>
        </p:xfrm>
        <a:graphic>
          <a:graphicData uri="http://schemas.openxmlformats.org/drawingml/2006/table">
            <a:tbl>
              <a:tblPr firstRow="1" bandRow="1"/>
              <a:tblGrid>
                <a:gridCol w="2756641"/>
                <a:gridCol w="434196"/>
                <a:gridCol w="716422"/>
                <a:gridCol w="716422"/>
                <a:gridCol w="716422"/>
                <a:gridCol w="716422"/>
                <a:gridCol w="824971"/>
                <a:gridCol w="824971"/>
                <a:gridCol w="781552"/>
                <a:gridCol w="778530"/>
                <a:gridCol w="695317"/>
                <a:gridCol w="695317"/>
              </a:tblGrid>
              <a:tr h="451047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REGIÃO GEOGRÁFICA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NATUREZA DO MUNICÍPIO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PRESENÇA DE FILHOS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14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Norte/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RM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Interior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Masculino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Feminino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230447">
                <a:tc gridSpan="12"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PROPAGANDA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REFRIGERANTES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9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1296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1628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447">
                <a:tc gridSpan="1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PROPAGANDA DE 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SALGADINHOS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1294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1625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587">
                <a:tc gridSpan="1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PROPAGANDA DE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SUCOS INDUSTRIALIZADOS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1070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1295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1627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384451" y="2439938"/>
            <a:ext cx="2016224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36285" y="2439169"/>
            <a:ext cx="120089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36285" y="3779515"/>
            <a:ext cx="120089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84451" y="3779515"/>
            <a:ext cx="188483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384451" y="5113759"/>
            <a:ext cx="190388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36285" y="5113759"/>
            <a:ext cx="120089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164982" y="3779515"/>
            <a:ext cx="45841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157442" y="5110641"/>
            <a:ext cx="45841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157442" y="2439938"/>
            <a:ext cx="45841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8677" y="1052736"/>
            <a:ext cx="2799710" cy="12179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dirty="0" smtClean="0">
                <a:solidFill>
                  <a:srgbClr val="4D4D4D"/>
                </a:solidFill>
              </a:rPr>
              <a:t>Os que têm posição contrária à propaganda de refrigerantes, salgadinhos e sucos industrializados estão mais presentes entre os moradores do </a:t>
            </a:r>
            <a:r>
              <a:rPr lang="pt-BR" sz="1200" b="1" dirty="0" smtClean="0">
                <a:solidFill>
                  <a:srgbClr val="4D4D4D"/>
                </a:solidFill>
              </a:rPr>
              <a:t>SE, S </a:t>
            </a:r>
            <a:r>
              <a:rPr lang="pt-BR" sz="1200" dirty="0" smtClean="0">
                <a:solidFill>
                  <a:srgbClr val="4D4D4D"/>
                </a:solidFill>
              </a:rPr>
              <a:t>e</a:t>
            </a:r>
            <a:r>
              <a:rPr lang="pt-BR" sz="1200" b="1" dirty="0" smtClean="0">
                <a:solidFill>
                  <a:srgbClr val="4D4D4D"/>
                </a:solidFill>
              </a:rPr>
              <a:t> NE</a:t>
            </a:r>
            <a:r>
              <a:rPr lang="pt-BR" sz="1200" dirty="0" smtClean="0">
                <a:solidFill>
                  <a:srgbClr val="4D4D4D"/>
                </a:solidFill>
              </a:rPr>
              <a:t>, de cidades do </a:t>
            </a:r>
            <a:r>
              <a:rPr lang="pt-BR" sz="1200" b="1" dirty="0" smtClean="0">
                <a:solidFill>
                  <a:srgbClr val="4D4D4D"/>
                </a:solidFill>
              </a:rPr>
              <a:t>interior,</a:t>
            </a:r>
            <a:r>
              <a:rPr lang="pt-BR" sz="1200" dirty="0" smtClean="0">
                <a:solidFill>
                  <a:srgbClr val="4D4D4D"/>
                </a:solidFill>
              </a:rPr>
              <a:t> entre as </a:t>
            </a:r>
            <a:r>
              <a:rPr lang="pt-BR" sz="1200" b="1" dirty="0" smtClean="0">
                <a:solidFill>
                  <a:srgbClr val="4D4D4D"/>
                </a:solidFill>
              </a:rPr>
              <a:t>mulheres</a:t>
            </a:r>
            <a:r>
              <a:rPr lang="pt-BR" sz="1200" dirty="0" smtClean="0">
                <a:solidFill>
                  <a:srgbClr val="4D4D4D"/>
                </a:solidFill>
              </a:rPr>
              <a:t> e entre os que </a:t>
            </a:r>
            <a:r>
              <a:rPr lang="pt-BR" sz="1200" b="1" dirty="0" smtClean="0">
                <a:solidFill>
                  <a:srgbClr val="4D4D4D"/>
                </a:solidFill>
              </a:rPr>
              <a:t>têm filhos.</a:t>
            </a:r>
          </a:p>
        </p:txBody>
      </p:sp>
    </p:spTree>
    <p:extLst>
      <p:ext uri="{BB962C8B-B14F-4D97-AF65-F5344CB8AC3E}">
        <p14:creationId xmlns:p14="http://schemas.microsoft.com/office/powerpoint/2010/main" val="118601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238359"/>
            <a:ext cx="4969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P.3 </a:t>
            </a:r>
            <a:r>
              <a:rPr lang="pt-BR" sz="1100" dirty="0"/>
              <a:t>Gostaria de saber se você é a favor ou contra  </a:t>
            </a:r>
            <a:r>
              <a:rPr lang="pt-BR" sz="1100" dirty="0" smtClean="0"/>
              <a:t>_______________</a:t>
            </a:r>
            <a:r>
              <a:rPr lang="pt-BR" sz="1100" b="1" dirty="0" smtClean="0"/>
              <a:t>:</a:t>
            </a:r>
            <a:r>
              <a:rPr lang="pt-BR" sz="1100" dirty="0" smtClean="0"/>
              <a:t>Totalmente </a:t>
            </a:r>
            <a:r>
              <a:rPr lang="pt-BR" sz="1100" dirty="0"/>
              <a:t>ou em parte</a:t>
            </a:r>
            <a:r>
              <a:rPr lang="pt-BR" sz="1100" dirty="0" smtClean="0"/>
              <a:t>?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21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</a:t>
            </a:r>
            <a:r>
              <a:rPr lang="pt-BR" b="1" dirty="0"/>
              <a:t>propagandas de alguns produtos </a:t>
            </a:r>
            <a:r>
              <a:rPr lang="pt-BR" b="1" dirty="0" err="1"/>
              <a:t>ultraprocessados</a:t>
            </a:r>
            <a:r>
              <a:rPr lang="pt-BR" b="1" dirty="0"/>
              <a:t> </a:t>
            </a:r>
            <a:r>
              <a:rPr lang="pt-BR" dirty="0"/>
              <a:t>dirigidas para crianças</a:t>
            </a:r>
          </a:p>
          <a:p>
            <a:r>
              <a:rPr lang="pt-BR" sz="1400" dirty="0" smtClean="0"/>
              <a:t>(estimulada e única para cada item, em %) escala de 5 pontos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43542"/>
              </p:ext>
            </p:extLst>
          </p:nvPr>
        </p:nvGraphicFramePr>
        <p:xfrm>
          <a:off x="72083" y="1588415"/>
          <a:ext cx="10657183" cy="4588193"/>
        </p:xfrm>
        <a:graphic>
          <a:graphicData uri="http://schemas.openxmlformats.org/drawingml/2006/table">
            <a:tbl>
              <a:tblPr firstRow="1" bandRow="1"/>
              <a:tblGrid>
                <a:gridCol w="2756641"/>
                <a:gridCol w="434196"/>
                <a:gridCol w="716422"/>
                <a:gridCol w="716422"/>
                <a:gridCol w="716422"/>
                <a:gridCol w="716422"/>
                <a:gridCol w="824971"/>
                <a:gridCol w="824971"/>
                <a:gridCol w="781552"/>
                <a:gridCol w="778530"/>
                <a:gridCol w="695317"/>
                <a:gridCol w="695317"/>
              </a:tblGrid>
              <a:tr h="577068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REGIÃO GEOGRÁFICA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NATUREZA DO MUNICÍPIO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PRESENÇA DE FILHOS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9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Norte/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RM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Interior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Masculino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Feminino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294833">
                <a:tc gridSpan="12"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PROPAGANDAS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PRODUTOS À BASE DE LEITE AÇUCARADO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833">
                <a:tc gridSpan="1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QUALQUER TIPO DE PROPAGANDA DIRIGIDA ÀS CRIANÇAS COM ATÉ 12 ANOS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8755335" y="3035052"/>
            <a:ext cx="120089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442648" y="4734669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384451" y="4734669"/>
            <a:ext cx="186578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8677" y="1274931"/>
            <a:ext cx="2799710" cy="12179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dirty="0" smtClean="0">
                <a:solidFill>
                  <a:srgbClr val="4D4D4D"/>
                </a:solidFill>
              </a:rPr>
              <a:t>As pessoas que são contra propaganda dirigida a crianças com até 12 anos e de produtos à base de leite açucarado estão mais presentes entre os moradores do </a:t>
            </a:r>
            <a:r>
              <a:rPr lang="pt-BR" sz="1200" b="1" dirty="0" smtClean="0">
                <a:solidFill>
                  <a:srgbClr val="4D4D4D"/>
                </a:solidFill>
              </a:rPr>
              <a:t>SE, S </a:t>
            </a:r>
            <a:r>
              <a:rPr lang="pt-BR" sz="1200" dirty="0" smtClean="0">
                <a:solidFill>
                  <a:srgbClr val="4D4D4D"/>
                </a:solidFill>
              </a:rPr>
              <a:t>e</a:t>
            </a:r>
            <a:r>
              <a:rPr lang="pt-BR" sz="1200" b="1" dirty="0" smtClean="0">
                <a:solidFill>
                  <a:srgbClr val="4D4D4D"/>
                </a:solidFill>
              </a:rPr>
              <a:t> NE</a:t>
            </a:r>
            <a:r>
              <a:rPr lang="pt-BR" sz="1200" dirty="0" smtClean="0">
                <a:solidFill>
                  <a:srgbClr val="4D4D4D"/>
                </a:solidFill>
              </a:rPr>
              <a:t>, de cidades do </a:t>
            </a:r>
            <a:r>
              <a:rPr lang="pt-BR" sz="1200" b="1" dirty="0" smtClean="0">
                <a:solidFill>
                  <a:srgbClr val="4D4D4D"/>
                </a:solidFill>
              </a:rPr>
              <a:t>interior,</a:t>
            </a:r>
            <a:r>
              <a:rPr lang="pt-BR" sz="1200" dirty="0" smtClean="0">
                <a:solidFill>
                  <a:srgbClr val="4D4D4D"/>
                </a:solidFill>
              </a:rPr>
              <a:t> entre as </a:t>
            </a:r>
            <a:r>
              <a:rPr lang="pt-BR" sz="1200" b="1" dirty="0" smtClean="0">
                <a:solidFill>
                  <a:srgbClr val="4D4D4D"/>
                </a:solidFill>
              </a:rPr>
              <a:t>mulheres</a:t>
            </a:r>
            <a:r>
              <a:rPr lang="pt-BR" sz="1200" dirty="0" smtClean="0">
                <a:solidFill>
                  <a:srgbClr val="4D4D4D"/>
                </a:solidFill>
              </a:rPr>
              <a:t> e entre os que </a:t>
            </a:r>
            <a:r>
              <a:rPr lang="pt-BR" sz="1200" b="1" dirty="0" smtClean="0">
                <a:solidFill>
                  <a:srgbClr val="4D4D4D"/>
                </a:solidFill>
              </a:rPr>
              <a:t>têm filhos.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84451" y="3056317"/>
            <a:ext cx="186578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22568" y="4744194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128867" y="4734669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128867" y="3035052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5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238359"/>
            <a:ext cx="4969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P.3 </a:t>
            </a:r>
            <a:r>
              <a:rPr lang="pt-BR" sz="1100" dirty="0"/>
              <a:t>Gostaria de saber se você é a favor ou contra  </a:t>
            </a:r>
            <a:r>
              <a:rPr lang="pt-BR" sz="1100" dirty="0" smtClean="0"/>
              <a:t>_______________</a:t>
            </a:r>
            <a:r>
              <a:rPr lang="pt-BR" sz="1100" b="1" dirty="0" smtClean="0"/>
              <a:t>:</a:t>
            </a:r>
            <a:r>
              <a:rPr lang="pt-BR" sz="1100" dirty="0" smtClean="0"/>
              <a:t>Totalmente </a:t>
            </a:r>
            <a:r>
              <a:rPr lang="pt-BR" sz="1100" dirty="0"/>
              <a:t>ou em parte</a:t>
            </a:r>
            <a:r>
              <a:rPr lang="pt-BR" sz="1100" dirty="0" smtClean="0"/>
              <a:t>?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</a:t>
            </a:r>
            <a:r>
              <a:rPr lang="pt-BR" b="1" dirty="0"/>
              <a:t>propagandas de alguns produtos </a:t>
            </a:r>
            <a:r>
              <a:rPr lang="pt-BR" b="1" dirty="0" err="1"/>
              <a:t>ultraprocessados</a:t>
            </a:r>
            <a:r>
              <a:rPr lang="pt-BR" b="1" dirty="0"/>
              <a:t> </a:t>
            </a:r>
            <a:r>
              <a:rPr lang="pt-BR" dirty="0"/>
              <a:t>dirigidas para crianças</a:t>
            </a:r>
          </a:p>
          <a:p>
            <a:r>
              <a:rPr lang="pt-BR" sz="1400" dirty="0" smtClean="0"/>
              <a:t>(estimulada e única para cada item, em %) escala de 5 pontos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86644"/>
              </p:ext>
            </p:extLst>
          </p:nvPr>
        </p:nvGraphicFramePr>
        <p:xfrm>
          <a:off x="72083" y="1216943"/>
          <a:ext cx="10657186" cy="5057381"/>
        </p:xfrm>
        <a:graphic>
          <a:graphicData uri="http://schemas.openxmlformats.org/drawingml/2006/table">
            <a:tbl>
              <a:tblPr firstRow="1" bandRow="1"/>
              <a:tblGrid>
                <a:gridCol w="2263836"/>
                <a:gridCol w="356575"/>
                <a:gridCol w="588347"/>
                <a:gridCol w="588347"/>
                <a:gridCol w="588347"/>
                <a:gridCol w="588347"/>
                <a:gridCol w="588347"/>
                <a:gridCol w="677491"/>
                <a:gridCol w="677491"/>
                <a:gridCol w="677491"/>
                <a:gridCol w="641833"/>
                <a:gridCol w="639352"/>
                <a:gridCol w="557244"/>
                <a:gridCol w="612069"/>
                <a:gridCol w="612069"/>
              </a:tblGrid>
              <a:tr h="451047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ESCOLARIDADE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ECONÔMICA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 OCUPAÇÃO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14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46 a 60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61 anos ou mais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Fund.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Médio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 A/B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Classes D/E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230447">
                <a:tc gridSpan="15"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PROPAGANDA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REFRIGERANTES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9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447">
                <a:tc gridSpan="15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PROPAGANDA DE 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SALGADINHOS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1801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587">
                <a:tc gridSpan="1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PROPAGANDA DE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SUCOS INDUSTRIALIZADOS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4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6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1802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677" y="1124744"/>
            <a:ext cx="2295654" cy="1033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dirty="0" smtClean="0">
                <a:solidFill>
                  <a:srgbClr val="4D4D4D"/>
                </a:solidFill>
              </a:rPr>
              <a:t>Os que são contra a propaganda de refrigerantes, salgadinhos e sucos industrializados estão mais presentes entre os com </a:t>
            </a:r>
            <a:r>
              <a:rPr lang="pt-BR" sz="1200" b="1" dirty="0" smtClean="0">
                <a:solidFill>
                  <a:srgbClr val="4D4D4D"/>
                </a:solidFill>
              </a:rPr>
              <a:t>25 anos ou mais.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08833" y="2458988"/>
            <a:ext cx="2135857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403501" y="3814497"/>
            <a:ext cx="2135857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93976" y="5139216"/>
            <a:ext cx="2135857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00292" y="2454796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109817" y="5140357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982025" y="3789040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5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238359"/>
            <a:ext cx="4969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P.3 </a:t>
            </a:r>
            <a:r>
              <a:rPr lang="pt-BR" sz="1100" dirty="0"/>
              <a:t>Gostaria de saber se você é a favor ou contra  </a:t>
            </a:r>
            <a:r>
              <a:rPr lang="pt-BR" sz="1100" dirty="0" smtClean="0"/>
              <a:t>_______________</a:t>
            </a:r>
            <a:r>
              <a:rPr lang="pt-BR" sz="1100" b="1" dirty="0" smtClean="0"/>
              <a:t>:</a:t>
            </a:r>
            <a:r>
              <a:rPr lang="pt-BR" sz="1100" dirty="0" smtClean="0"/>
              <a:t>Totalmente </a:t>
            </a:r>
            <a:r>
              <a:rPr lang="pt-BR" sz="1100" dirty="0"/>
              <a:t>ou em parte</a:t>
            </a:r>
            <a:r>
              <a:rPr lang="pt-BR" sz="1100" dirty="0" smtClean="0"/>
              <a:t>?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23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</a:t>
            </a:r>
            <a:r>
              <a:rPr lang="pt-BR" b="1" dirty="0"/>
              <a:t>propagandas de alguns produtos </a:t>
            </a:r>
            <a:r>
              <a:rPr lang="pt-BR" b="1" dirty="0" err="1"/>
              <a:t>ultraprocessados</a:t>
            </a:r>
            <a:r>
              <a:rPr lang="pt-BR" b="1" dirty="0"/>
              <a:t> </a:t>
            </a:r>
            <a:r>
              <a:rPr lang="pt-BR" dirty="0"/>
              <a:t>dirigidas para crianças</a:t>
            </a:r>
          </a:p>
          <a:p>
            <a:r>
              <a:rPr lang="pt-BR" sz="1400" dirty="0" smtClean="0"/>
              <a:t>(estimulada e única para cada item, em %) escala de 5 pontos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00954"/>
              </p:ext>
            </p:extLst>
          </p:nvPr>
        </p:nvGraphicFramePr>
        <p:xfrm>
          <a:off x="72083" y="1672827"/>
          <a:ext cx="10657186" cy="4546204"/>
        </p:xfrm>
        <a:graphic>
          <a:graphicData uri="http://schemas.openxmlformats.org/drawingml/2006/table">
            <a:tbl>
              <a:tblPr firstRow="1" bandRow="1"/>
              <a:tblGrid>
                <a:gridCol w="2263836"/>
                <a:gridCol w="356575"/>
                <a:gridCol w="588347"/>
                <a:gridCol w="588347"/>
                <a:gridCol w="588347"/>
                <a:gridCol w="588347"/>
                <a:gridCol w="588347"/>
                <a:gridCol w="677491"/>
                <a:gridCol w="677491"/>
                <a:gridCol w="677491"/>
                <a:gridCol w="641833"/>
                <a:gridCol w="639352"/>
                <a:gridCol w="557244"/>
                <a:gridCol w="612069"/>
                <a:gridCol w="612069"/>
              </a:tblGrid>
              <a:tr h="574754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ESCOLARIDADE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ECONÔMICA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 OCUPAÇÃO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19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46 a 60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61 anos ou mais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Fund.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Médio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 A/B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Classes D/E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29365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PROPAGANDAS</a:t>
                      </a:r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PRODUTOS À BASE DE LEITE AÇUCARADO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3574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4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651">
                <a:tc gridSpan="15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QUALQUER TIPO DE PROPAGANDA DIRIGIDA ÀS CRIANÇAS COM ATÉ 12 ANOS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3574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2536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1795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677" y="1418947"/>
            <a:ext cx="2295654" cy="12179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dirty="0" smtClean="0">
                <a:solidFill>
                  <a:srgbClr val="4D4D4D"/>
                </a:solidFill>
              </a:rPr>
              <a:t>As pessoas que são contra propaganda dirigida a crianças com até 12 anos e de produtos à base de leite açucarado estão mais presentes entre os com </a:t>
            </a:r>
            <a:r>
              <a:rPr lang="pt-BR" sz="1200" b="1" dirty="0" smtClean="0">
                <a:solidFill>
                  <a:srgbClr val="4D4D4D"/>
                </a:solidFill>
              </a:rPr>
              <a:t>25 anos ou mais.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08833" y="3188593"/>
            <a:ext cx="2135857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960515" y="4858427"/>
            <a:ext cx="1569318" cy="25305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355876" y="4858427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081242" y="4869160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707757" y="4871747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071717" y="3174876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698232" y="3177463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972500" y="4875567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982025" y="3169543"/>
            <a:ext cx="52310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3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P4. </a:t>
            </a:r>
            <a:r>
              <a:rPr lang="pt-BR" sz="1100" dirty="0"/>
              <a:t>E você é a favor ou contra o uso de personagens infantis em embalagens de produtos para crianças como salgadinhos, produtos a base de leite açucarados, refrigerantes e sucos industrializados? Totalmente ou em parte? </a:t>
            </a:r>
            <a:endParaRPr lang="pt-BR" sz="1100" dirty="0" smtClean="0"/>
          </a:p>
          <a:p>
            <a:r>
              <a:rPr lang="pt-BR" sz="1100" b="1" dirty="0" smtClean="0"/>
              <a:t>Base: </a:t>
            </a:r>
            <a:r>
              <a:rPr lang="pt-BR" sz="1100" dirty="0"/>
              <a:t>total da amostra excluindo não sabe (</a:t>
            </a:r>
            <a:r>
              <a:rPr lang="pt-BR" sz="1100" dirty="0" smtClean="0"/>
              <a:t>2544)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24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o </a:t>
            </a:r>
            <a:r>
              <a:rPr lang="pt-BR" b="1" dirty="0"/>
              <a:t>uso de personagens infantis em embalagens </a:t>
            </a:r>
            <a:r>
              <a:rPr lang="pt-BR" dirty="0"/>
              <a:t>de produtos para crianças</a:t>
            </a:r>
          </a:p>
          <a:p>
            <a:r>
              <a:rPr lang="pt-BR" sz="1400" dirty="0" smtClean="0"/>
              <a:t>(estimulada e única, em %) escala de 5 pontos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25783413"/>
              </p:ext>
            </p:extLst>
          </p:nvPr>
        </p:nvGraphicFramePr>
        <p:xfrm>
          <a:off x="719867" y="2132856"/>
          <a:ext cx="4685146" cy="370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lipse 11"/>
          <p:cNvSpPr/>
          <p:nvPr/>
        </p:nvSpPr>
        <p:spPr>
          <a:xfrm>
            <a:off x="4720685" y="4080497"/>
            <a:ext cx="792088" cy="810258"/>
          </a:xfrm>
          <a:prstGeom prst="ellipse">
            <a:avLst/>
          </a:prstGeom>
          <a:solidFill>
            <a:srgbClr val="F7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67" y="3915916"/>
            <a:ext cx="1211713" cy="118070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612102" y="42503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CONTRA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60%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Chave direita 16"/>
          <p:cNvSpPr/>
          <p:nvPr/>
        </p:nvSpPr>
        <p:spPr>
          <a:xfrm>
            <a:off x="4435187" y="3829286"/>
            <a:ext cx="180020" cy="1313048"/>
          </a:xfrm>
          <a:prstGeom prst="rightBrace">
            <a:avLst>
              <a:gd name="adj1" fmla="val 42329"/>
              <a:gd name="adj2" fmla="val 5000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5116729" y="1916832"/>
            <a:ext cx="5147897" cy="20058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Seis de cada dez brasileiros são contra o </a:t>
            </a:r>
            <a:r>
              <a:rPr lang="pt-BR" sz="1600" b="1" dirty="0" smtClean="0">
                <a:solidFill>
                  <a:srgbClr val="4D4D4D"/>
                </a:solidFill>
              </a:rPr>
              <a:t>uso de personagens infantis em embalagens</a:t>
            </a:r>
            <a:r>
              <a:rPr lang="pt-BR" sz="1600" dirty="0" smtClean="0">
                <a:solidFill>
                  <a:srgbClr val="4D4D4D"/>
                </a:solidFill>
              </a:rPr>
              <a:t> de produtos </a:t>
            </a:r>
            <a:r>
              <a:rPr lang="pt-BR" sz="1600" dirty="0" err="1" smtClean="0">
                <a:solidFill>
                  <a:srgbClr val="4D4D4D"/>
                </a:solidFill>
              </a:rPr>
              <a:t>ultraprocessados</a:t>
            </a:r>
            <a:r>
              <a:rPr lang="pt-BR" sz="1600" dirty="0" smtClean="0">
                <a:solidFill>
                  <a:srgbClr val="4D4D4D"/>
                </a:solidFill>
              </a:rPr>
              <a:t> para crianças, sendo que metade (50%) é </a:t>
            </a:r>
            <a:r>
              <a:rPr lang="pt-BR" sz="1600" b="1" dirty="0">
                <a:solidFill>
                  <a:srgbClr val="4D4D4D"/>
                </a:solidFill>
              </a:rPr>
              <a:t>totalmente </a:t>
            </a:r>
            <a:r>
              <a:rPr lang="pt-BR" sz="1600" b="1" dirty="0" smtClean="0">
                <a:solidFill>
                  <a:srgbClr val="4D4D4D"/>
                </a:solidFill>
              </a:rPr>
              <a:t>contra. </a:t>
            </a:r>
          </a:p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Ainda assim, é considerável</a:t>
            </a:r>
            <a:r>
              <a:rPr lang="pt-BR" sz="1600" dirty="0">
                <a:solidFill>
                  <a:srgbClr val="4D4D4D"/>
                </a:solidFill>
              </a:rPr>
              <a:t> (30%)</a:t>
            </a:r>
            <a:r>
              <a:rPr lang="pt-BR" sz="1600" dirty="0" smtClean="0">
                <a:solidFill>
                  <a:srgbClr val="4D4D4D"/>
                </a:solidFill>
              </a:rPr>
              <a:t> a proporção dos que se dizem a favor da utilização deste artifício </a:t>
            </a:r>
            <a:r>
              <a:rPr lang="pt-BR" sz="1600" i="1" dirty="0" smtClean="0">
                <a:solidFill>
                  <a:srgbClr val="4D4D4D"/>
                </a:solidFill>
              </a:rPr>
              <a:t>(especialmente entre os mais jovens e entre as pessoas sem filhos). </a:t>
            </a:r>
            <a:endParaRPr lang="pt-BR" sz="1600" i="1" dirty="0">
              <a:solidFill>
                <a:srgbClr val="4D4D4D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4805561" y="4991845"/>
            <a:ext cx="635628" cy="5646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612102" y="505434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rgbClr val="4D4D4D"/>
                </a:solidFill>
              </a:rPr>
              <a:t>Média</a:t>
            </a:r>
          </a:p>
          <a:p>
            <a:pPr algn="ctr"/>
            <a:r>
              <a:rPr lang="pt-BR" sz="1400" b="1" i="1" dirty="0" smtClean="0">
                <a:solidFill>
                  <a:srgbClr val="4D4D4D"/>
                </a:solidFill>
              </a:rPr>
              <a:t>2,4</a:t>
            </a:r>
            <a:endParaRPr lang="pt-BR" sz="1400" b="1" i="1" dirty="0">
              <a:solidFill>
                <a:srgbClr val="4D4D4D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024411" y="5810235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Não sabe: 1%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9923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P4. </a:t>
            </a:r>
            <a:r>
              <a:rPr lang="pt-BR" sz="1100" dirty="0"/>
              <a:t>E você é a favor ou contra o uso de personagens infantis em embalagens de produtos para crianças como salgadinhos, produtos a base de leite açucarados, refrigerantes e sucos industrializados? Totalmente ou em parte? </a:t>
            </a:r>
            <a:endParaRPr lang="pt-BR" sz="1100" dirty="0" smtClean="0"/>
          </a:p>
          <a:p>
            <a:r>
              <a:rPr lang="pt-BR" sz="1100" b="1" dirty="0" smtClean="0"/>
              <a:t>Base: </a:t>
            </a:r>
            <a:r>
              <a:rPr lang="pt-BR" sz="1100" dirty="0"/>
              <a:t>total da amostra excluindo não sabe (</a:t>
            </a:r>
            <a:r>
              <a:rPr lang="pt-BR" sz="1100" dirty="0" smtClean="0"/>
              <a:t>2544)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o </a:t>
            </a:r>
            <a:r>
              <a:rPr lang="pt-BR" b="1" dirty="0"/>
              <a:t>uso de personagens infantis em embalagens </a:t>
            </a:r>
            <a:r>
              <a:rPr lang="pt-BR" dirty="0"/>
              <a:t>de produtos para crianças</a:t>
            </a:r>
          </a:p>
          <a:p>
            <a:r>
              <a:rPr lang="pt-BR" sz="1400" dirty="0" smtClean="0"/>
              <a:t>(estimulada e única, em </a:t>
            </a:r>
            <a:r>
              <a:rPr lang="pt-BR" sz="1400" dirty="0"/>
              <a:t>%) escala de 5 </a:t>
            </a:r>
            <a:r>
              <a:rPr lang="pt-BR" sz="1400" dirty="0" smtClean="0"/>
              <a:t>pontos</a:t>
            </a:r>
            <a:endParaRPr lang="pt-BR" sz="1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39220"/>
              </p:ext>
            </p:extLst>
          </p:nvPr>
        </p:nvGraphicFramePr>
        <p:xfrm>
          <a:off x="90500" y="2289342"/>
          <a:ext cx="10494751" cy="3578797"/>
        </p:xfrm>
        <a:graphic>
          <a:graphicData uri="http://schemas.openxmlformats.org/drawingml/2006/table">
            <a:tbl>
              <a:tblPr firstRow="1" bandRow="1"/>
              <a:tblGrid>
                <a:gridCol w="2714625"/>
                <a:gridCol w="427578"/>
                <a:gridCol w="705503"/>
                <a:gridCol w="705503"/>
                <a:gridCol w="705503"/>
                <a:gridCol w="705503"/>
                <a:gridCol w="812397"/>
                <a:gridCol w="812397"/>
                <a:gridCol w="769640"/>
                <a:gridCol w="766664"/>
                <a:gridCol w="684719"/>
                <a:gridCol w="68471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REGIÃO GEOGRÁFICA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NATUREZA DO MUNICÍPIO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PRESENÇA DE FILHOS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Norte/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RM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Interior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Masculino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Feminino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(5+4)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CONTRA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3274343" y="4551433"/>
            <a:ext cx="2016224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621985" y="4551433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9350772" y="4545791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8677" y="1245518"/>
            <a:ext cx="10801350" cy="922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Repetindo o perfil dos entrevistados contrários à venda de refrigerantes e sucos industrializados em cantinas escolares, </a:t>
            </a:r>
            <a:r>
              <a:rPr lang="pt-BR" sz="1600" dirty="0">
                <a:solidFill>
                  <a:srgbClr val="4D4D4D"/>
                </a:solidFill>
              </a:rPr>
              <a:t>há maior resistência</a:t>
            </a:r>
            <a:r>
              <a:rPr lang="pt-BR" sz="1600" dirty="0" smtClean="0">
                <a:solidFill>
                  <a:srgbClr val="4D4D4D"/>
                </a:solidFill>
              </a:rPr>
              <a:t> </a:t>
            </a:r>
            <a:r>
              <a:rPr lang="pt-BR" sz="1600" dirty="0">
                <a:solidFill>
                  <a:srgbClr val="4D4D4D"/>
                </a:solidFill>
              </a:rPr>
              <a:t>também à </a:t>
            </a:r>
            <a:r>
              <a:rPr lang="pt-BR" sz="1600" b="1" dirty="0">
                <a:solidFill>
                  <a:srgbClr val="4D4D4D"/>
                </a:solidFill>
              </a:rPr>
              <a:t>impressão de personagens infantis nas embalagens de produtos para </a:t>
            </a:r>
            <a:r>
              <a:rPr lang="pt-BR" sz="1600" b="1" dirty="0" smtClean="0">
                <a:solidFill>
                  <a:srgbClr val="4D4D4D"/>
                </a:solidFill>
              </a:rPr>
              <a:t>crianças</a:t>
            </a:r>
            <a:r>
              <a:rPr lang="pt-BR" sz="1600" dirty="0" smtClean="0">
                <a:solidFill>
                  <a:srgbClr val="4D4D4D"/>
                </a:solidFill>
              </a:rPr>
              <a:t> entre os residentes das regiões </a:t>
            </a:r>
            <a:r>
              <a:rPr lang="pt-BR" sz="1600" b="1" dirty="0" smtClean="0">
                <a:solidFill>
                  <a:srgbClr val="4D4D4D"/>
                </a:solidFill>
              </a:rPr>
              <a:t>Sudeste, Sul </a:t>
            </a:r>
            <a:r>
              <a:rPr lang="pt-BR" sz="1600" dirty="0" smtClean="0">
                <a:solidFill>
                  <a:srgbClr val="4D4D4D"/>
                </a:solidFill>
              </a:rPr>
              <a:t>e</a:t>
            </a:r>
            <a:r>
              <a:rPr lang="pt-BR" sz="1600" b="1" dirty="0" smtClean="0">
                <a:solidFill>
                  <a:srgbClr val="4D4D4D"/>
                </a:solidFill>
              </a:rPr>
              <a:t> Nordeste</a:t>
            </a:r>
            <a:r>
              <a:rPr lang="pt-BR" sz="1600" dirty="0" smtClean="0">
                <a:solidFill>
                  <a:srgbClr val="4D4D4D"/>
                </a:solidFill>
              </a:rPr>
              <a:t>, bem como entre as </a:t>
            </a:r>
            <a:r>
              <a:rPr lang="pt-BR" sz="1600" b="1" dirty="0" smtClean="0">
                <a:solidFill>
                  <a:srgbClr val="4D4D4D"/>
                </a:solidFill>
              </a:rPr>
              <a:t>mulheres</a:t>
            </a:r>
            <a:r>
              <a:rPr lang="pt-BR" sz="1600" dirty="0" smtClean="0">
                <a:solidFill>
                  <a:srgbClr val="4D4D4D"/>
                </a:solidFill>
              </a:rPr>
              <a:t> e entre aqueles que </a:t>
            </a:r>
            <a:r>
              <a:rPr lang="pt-BR" sz="1600" b="1" dirty="0" smtClean="0">
                <a:solidFill>
                  <a:srgbClr val="4D4D4D"/>
                </a:solidFill>
              </a:rPr>
              <a:t>têm filhos</a:t>
            </a:r>
            <a:endParaRPr lang="pt-BR" sz="1600" dirty="0" smtClean="0">
              <a:solidFill>
                <a:srgbClr val="4D4D4D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56859" y="4549435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029378" y="3337942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873330" y="3332609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P4. </a:t>
            </a:r>
            <a:r>
              <a:rPr lang="pt-BR" sz="1100" dirty="0"/>
              <a:t>E você é a favor ou contra o uso de personagens infantis em embalagens de produtos para crianças como salgadinhos, produtos a base de leite açucarados, refrigerantes e sucos industrializados? Totalmente ou em parte? </a:t>
            </a:r>
            <a:endParaRPr lang="pt-BR" sz="1100" dirty="0" smtClean="0"/>
          </a:p>
          <a:p>
            <a:r>
              <a:rPr lang="pt-BR" sz="1100" b="1" dirty="0" smtClean="0"/>
              <a:t>Base: </a:t>
            </a:r>
            <a:r>
              <a:rPr lang="pt-BR" sz="1100" dirty="0"/>
              <a:t>total da amostra excluindo não sabe (</a:t>
            </a:r>
            <a:r>
              <a:rPr lang="pt-BR" sz="1100" dirty="0" smtClean="0"/>
              <a:t>2544)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dirty="0"/>
              <a:t>Opinião sobre o </a:t>
            </a:r>
            <a:r>
              <a:rPr lang="pt-BR" b="1" dirty="0"/>
              <a:t>uso de personagens infantis em embalagens </a:t>
            </a:r>
            <a:r>
              <a:rPr lang="pt-BR" dirty="0"/>
              <a:t>de produtos para crianças</a:t>
            </a:r>
          </a:p>
          <a:p>
            <a:r>
              <a:rPr lang="pt-BR" sz="1400" dirty="0" smtClean="0"/>
              <a:t>(estimulada e única, em </a:t>
            </a:r>
            <a:r>
              <a:rPr lang="pt-BR" sz="1400" dirty="0"/>
              <a:t>%) escala de 5 </a:t>
            </a:r>
            <a:r>
              <a:rPr lang="pt-BR" sz="1400" dirty="0" smtClean="0"/>
              <a:t>pontos</a:t>
            </a:r>
            <a:endParaRPr lang="pt-BR" sz="1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92335"/>
              </p:ext>
            </p:extLst>
          </p:nvPr>
        </p:nvGraphicFramePr>
        <p:xfrm>
          <a:off x="90500" y="2270292"/>
          <a:ext cx="10494747" cy="3544376"/>
        </p:xfrm>
        <a:graphic>
          <a:graphicData uri="http://schemas.openxmlformats.org/drawingml/2006/table">
            <a:tbl>
              <a:tblPr firstRow="1" bandRow="1"/>
              <a:tblGrid>
                <a:gridCol w="2429855"/>
                <a:gridCol w="360040"/>
                <a:gridCol w="576064"/>
                <a:gridCol w="576064"/>
                <a:gridCol w="576064"/>
                <a:gridCol w="576064"/>
                <a:gridCol w="576064"/>
                <a:gridCol w="602881"/>
                <a:gridCol w="602881"/>
                <a:gridCol w="602881"/>
                <a:gridCol w="632051"/>
                <a:gridCol w="629608"/>
                <a:gridCol w="674112"/>
                <a:gridCol w="540059"/>
                <a:gridCol w="54005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ESCOLARIDADE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ECONÔMICA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 OCUPAÇÃO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46 a 60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61 anos ou mais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Fund.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Médio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 A/B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Classes D/E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PEA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(5+4)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A FAVOR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 CONTRA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(2+1)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Em parte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Totalmente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Média: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3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888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112915" y="4498166"/>
            <a:ext cx="1570459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085434" y="4507691"/>
            <a:ext cx="360040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677" y="1340768"/>
            <a:ext cx="10801350" cy="651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 opinião contrária ao uso de personagens infantis em embalagens de produtos para crianças é mais frequente entre a população mais velha, </a:t>
            </a:r>
            <a:r>
              <a:rPr lang="pt-BR" sz="1600" b="1" dirty="0" smtClean="0">
                <a:solidFill>
                  <a:srgbClr val="4D4D4D"/>
                </a:solidFill>
              </a:rPr>
              <a:t>acima de 35 anos</a:t>
            </a:r>
            <a:r>
              <a:rPr lang="pt-BR" sz="1600" b="1" dirty="0">
                <a:solidFill>
                  <a:srgbClr val="4D4D4D"/>
                </a:solidFill>
              </a:rPr>
              <a:t> </a:t>
            </a:r>
            <a:r>
              <a:rPr lang="pt-BR" sz="1600" dirty="0" smtClean="0">
                <a:solidFill>
                  <a:srgbClr val="4D4D4D"/>
                </a:solidFill>
              </a:rPr>
              <a:t>e indicativamente entre os </a:t>
            </a:r>
            <a:r>
              <a:rPr lang="pt-BR" sz="1600" b="1" dirty="0" smtClean="0">
                <a:solidFill>
                  <a:srgbClr val="4D4D4D"/>
                </a:solidFill>
              </a:rPr>
              <a:t>mais escolarizados.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976785" y="3284984"/>
            <a:ext cx="983729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2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P5. </a:t>
            </a:r>
            <a:r>
              <a:rPr lang="pt-BR" sz="1100" dirty="0"/>
              <a:t>E sobre o que está escrito nos rótulos dos produtos alimentícios – ingredientes, composição e informações nutricionais – você costuma ler esse tipo de informação nos rótulos das embalagens dos produtos alimentícios que compra</a:t>
            </a:r>
            <a:r>
              <a:rPr lang="pt-BR" sz="1100" dirty="0" smtClean="0"/>
              <a:t>?/</a:t>
            </a:r>
            <a:r>
              <a:rPr lang="pt-BR" sz="1100" b="1" dirty="0"/>
              <a:t>P5a </a:t>
            </a:r>
            <a:r>
              <a:rPr lang="pt-BR" sz="1100" dirty="0"/>
              <a:t>Você diria que entende bem, entende mais ou menos ou não entende o que está escrito no rótulo das embalagens de produtos</a:t>
            </a:r>
            <a:r>
              <a:rPr lang="pt-BR" sz="1100" dirty="0" smtClean="0"/>
              <a:t>?</a:t>
            </a:r>
          </a:p>
          <a:p>
            <a:r>
              <a:rPr lang="pt-BR" sz="1100" b="1" dirty="0"/>
              <a:t>Base: </a:t>
            </a:r>
            <a:r>
              <a:rPr lang="pt-BR" sz="1100" dirty="0"/>
              <a:t>total da </a:t>
            </a:r>
            <a:r>
              <a:rPr lang="pt-BR" sz="1100" dirty="0" smtClean="0"/>
              <a:t>amostra (2573)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27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b="1" dirty="0"/>
              <a:t>Hábito </a:t>
            </a:r>
            <a:r>
              <a:rPr lang="pt-BR" b="1" dirty="0" smtClean="0"/>
              <a:t>de </a:t>
            </a:r>
            <a:r>
              <a:rPr lang="pt-BR" b="1" dirty="0"/>
              <a:t>ler </a:t>
            </a:r>
            <a:r>
              <a:rPr lang="pt-BR" b="1" dirty="0" smtClean="0"/>
              <a:t>e grau de entendimento de rótulos </a:t>
            </a:r>
            <a:r>
              <a:rPr lang="pt-BR" b="1" dirty="0"/>
              <a:t>de produtos </a:t>
            </a:r>
            <a:r>
              <a:rPr lang="pt-BR" b="1" dirty="0" smtClean="0"/>
              <a:t>alimentícios</a:t>
            </a:r>
            <a:endParaRPr lang="pt-BR" b="1" dirty="0"/>
          </a:p>
          <a:p>
            <a:r>
              <a:rPr lang="pt-BR" sz="1400" dirty="0" smtClean="0"/>
              <a:t>(estimulada e única, em %)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27876835"/>
              </p:ext>
            </p:extLst>
          </p:nvPr>
        </p:nvGraphicFramePr>
        <p:xfrm>
          <a:off x="-864021" y="1811219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71" y="3433961"/>
            <a:ext cx="1344113" cy="1168794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69273285"/>
              </p:ext>
            </p:extLst>
          </p:nvPr>
        </p:nvGraphicFramePr>
        <p:xfrm>
          <a:off x="4104531" y="1820744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121" r="6195" b="-121"/>
          <a:stretch/>
        </p:blipFill>
        <p:spPr>
          <a:xfrm>
            <a:off x="1963479" y="3367286"/>
            <a:ext cx="1444419" cy="1391766"/>
          </a:xfrm>
          <a:prstGeom prst="ellipse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44491" y="3946169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815039" y="3590649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0" y="1340768"/>
            <a:ext cx="10801350" cy="922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A proporção de indivíduos que leem e que não leem os rótulos de produtos alimentícios é bem </a:t>
            </a:r>
            <a:r>
              <a:rPr lang="pt-BR" sz="1600" b="1" dirty="0" smtClean="0">
                <a:solidFill>
                  <a:srgbClr val="4D4D4D"/>
                </a:solidFill>
              </a:rPr>
              <a:t>equilibrada</a:t>
            </a:r>
            <a:r>
              <a:rPr lang="pt-BR" sz="1600" dirty="0" smtClean="0">
                <a:solidFill>
                  <a:srgbClr val="4D4D4D"/>
                </a:solidFill>
              </a:rPr>
              <a:t> entre a população brasileira, sendo </a:t>
            </a:r>
            <a:r>
              <a:rPr lang="pt-BR" sz="1600" b="1" dirty="0" smtClean="0">
                <a:solidFill>
                  <a:srgbClr val="4D4D4D"/>
                </a:solidFill>
              </a:rPr>
              <a:t>indicativamente maior a parcela que lê </a:t>
            </a:r>
            <a:r>
              <a:rPr lang="pt-BR" sz="1600" dirty="0" smtClean="0">
                <a:solidFill>
                  <a:srgbClr val="4D4D4D"/>
                </a:solidFill>
              </a:rPr>
              <a:t>(52%)  </a:t>
            </a:r>
            <a:r>
              <a:rPr lang="pt-BR" sz="1600" dirty="0" smtClean="0">
                <a:solidFill>
                  <a:srgbClr val="4D4D4D"/>
                </a:solidFill>
                <a:sym typeface="Wingdings" panose="05000000000000000000" pitchFamily="2" charset="2"/>
              </a:rPr>
              <a:t> destes, a maior parte declara que </a:t>
            </a:r>
            <a:r>
              <a:rPr lang="pt-BR" sz="1600" b="1" dirty="0" smtClean="0">
                <a:solidFill>
                  <a:srgbClr val="4D4D4D"/>
                </a:solidFill>
                <a:sym typeface="Wingdings" panose="05000000000000000000" pitchFamily="2" charset="2"/>
              </a:rPr>
              <a:t>entende mais ou menos </a:t>
            </a:r>
            <a:r>
              <a:rPr lang="pt-BR" sz="1600" dirty="0" smtClean="0">
                <a:solidFill>
                  <a:srgbClr val="4D4D4D"/>
                </a:solidFill>
                <a:sym typeface="Wingdings" panose="05000000000000000000" pitchFamily="2" charset="2"/>
              </a:rPr>
              <a:t>as informações apresentadas (35%).</a:t>
            </a:r>
            <a:endParaRPr lang="pt-BR" sz="16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P5. </a:t>
            </a:r>
            <a:r>
              <a:rPr lang="pt-BR" sz="1100" dirty="0"/>
              <a:t>E sobre o que está escrito nos rótulos dos produtos alimentícios – ingredientes, composição e informações nutricionais – você costuma ler esse tipo de informação nos rótulos das embalagens dos produtos alimentícios que compra</a:t>
            </a:r>
            <a:r>
              <a:rPr lang="pt-BR" sz="1100" dirty="0" smtClean="0"/>
              <a:t>?/</a:t>
            </a:r>
            <a:r>
              <a:rPr lang="pt-BR" sz="1100" b="1" dirty="0"/>
              <a:t>P5a </a:t>
            </a:r>
            <a:r>
              <a:rPr lang="pt-BR" sz="1100" dirty="0"/>
              <a:t>Você diria que entende bem, entende mais ou menos ou não entende o que está escrito no rótulo das embalagens de produtos</a:t>
            </a:r>
            <a:r>
              <a:rPr lang="pt-BR" sz="1100" dirty="0" smtClean="0"/>
              <a:t>?</a:t>
            </a:r>
          </a:p>
          <a:p>
            <a:r>
              <a:rPr lang="pt-BR" sz="1100" b="1" dirty="0"/>
              <a:t>Base: </a:t>
            </a:r>
            <a:r>
              <a:rPr lang="pt-BR" sz="1100" dirty="0"/>
              <a:t>total da </a:t>
            </a:r>
            <a:r>
              <a:rPr lang="pt-BR" sz="1100" dirty="0" smtClean="0"/>
              <a:t>amostra (2573)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b="1" dirty="0"/>
              <a:t>Hábito </a:t>
            </a:r>
            <a:r>
              <a:rPr lang="pt-BR" b="1" dirty="0" smtClean="0"/>
              <a:t>de </a:t>
            </a:r>
            <a:r>
              <a:rPr lang="pt-BR" b="1" dirty="0"/>
              <a:t>ler </a:t>
            </a:r>
            <a:r>
              <a:rPr lang="pt-BR" b="1" dirty="0" smtClean="0"/>
              <a:t>e grau de entendimento de rótulos </a:t>
            </a:r>
            <a:r>
              <a:rPr lang="pt-BR" b="1" dirty="0"/>
              <a:t>de produtos </a:t>
            </a:r>
            <a:r>
              <a:rPr lang="pt-BR" b="1" dirty="0" smtClean="0"/>
              <a:t>alimentícios</a:t>
            </a:r>
            <a:endParaRPr lang="pt-BR" b="1" dirty="0"/>
          </a:p>
          <a:p>
            <a:r>
              <a:rPr lang="pt-BR" sz="1400" dirty="0" smtClean="0"/>
              <a:t>(estimulada e única, em %)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24330"/>
              </p:ext>
            </p:extLst>
          </p:nvPr>
        </p:nvGraphicFramePr>
        <p:xfrm>
          <a:off x="90500" y="2422692"/>
          <a:ext cx="10494751" cy="2741606"/>
        </p:xfrm>
        <a:graphic>
          <a:graphicData uri="http://schemas.openxmlformats.org/drawingml/2006/table">
            <a:tbl>
              <a:tblPr firstRow="1" bandRow="1"/>
              <a:tblGrid>
                <a:gridCol w="2714625"/>
                <a:gridCol w="427578"/>
                <a:gridCol w="705503"/>
                <a:gridCol w="705503"/>
                <a:gridCol w="705503"/>
                <a:gridCol w="705503"/>
                <a:gridCol w="812397"/>
                <a:gridCol w="812397"/>
                <a:gridCol w="769640"/>
                <a:gridCol w="766664"/>
                <a:gridCol w="684719"/>
                <a:gridCol w="68471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REGIÃO GEOGRÁFICA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NATUREZA DO MUNICÍPIO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PRESENÇA DE FILHOS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Norte/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RM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Interior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Masculino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Feminino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tem filhos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 e entende bem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 e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ntende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mais ou menos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Lê e não entende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NÃO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LÊ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365401" y="3457575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631510" y="3456058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8677" y="1405597"/>
            <a:ext cx="10801350" cy="380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Entre as </a:t>
            </a:r>
            <a:r>
              <a:rPr lang="pt-BR" sz="1600" b="1" dirty="0" smtClean="0">
                <a:solidFill>
                  <a:srgbClr val="4D4D4D"/>
                </a:solidFill>
              </a:rPr>
              <a:t>mulheres</a:t>
            </a:r>
            <a:r>
              <a:rPr lang="pt-BR" sz="1600" dirty="0" smtClean="0">
                <a:solidFill>
                  <a:srgbClr val="4D4D4D"/>
                </a:solidFill>
              </a:rPr>
              <a:t> e entre os moradores do </a:t>
            </a:r>
            <a:r>
              <a:rPr lang="pt-BR" sz="1600" b="1" dirty="0" smtClean="0">
                <a:solidFill>
                  <a:srgbClr val="4D4D4D"/>
                </a:solidFill>
              </a:rPr>
              <a:t>Sudeste</a:t>
            </a:r>
            <a:r>
              <a:rPr lang="pt-BR" sz="1600" dirty="0" smtClean="0">
                <a:solidFill>
                  <a:srgbClr val="4D4D4D"/>
                </a:solidFill>
              </a:rPr>
              <a:t> é mais comum o hábito de ler rótulos de produtos alimentícios. 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631510" y="4077072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365401" y="4089669"/>
            <a:ext cx="432048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4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066909"/>
            <a:ext cx="10810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P5. </a:t>
            </a:r>
            <a:r>
              <a:rPr lang="pt-BR" sz="1100" dirty="0"/>
              <a:t>E sobre o que está escrito nos rótulos dos produtos alimentícios – ingredientes, composição e informações nutricionais – você costuma ler esse tipo de informação nos rótulos das embalagens dos produtos alimentícios que compra</a:t>
            </a:r>
            <a:r>
              <a:rPr lang="pt-BR" sz="1100" dirty="0" smtClean="0"/>
              <a:t>?/</a:t>
            </a:r>
            <a:r>
              <a:rPr lang="pt-BR" sz="1100" b="1" dirty="0"/>
              <a:t>P5a </a:t>
            </a:r>
            <a:r>
              <a:rPr lang="pt-BR" sz="1100" dirty="0"/>
              <a:t>Você diria que entende bem, entende mais ou menos ou não entende o que está escrito no rótulo das embalagens de produtos</a:t>
            </a:r>
            <a:r>
              <a:rPr lang="pt-BR" sz="1100" dirty="0" smtClean="0"/>
              <a:t>?</a:t>
            </a:r>
          </a:p>
          <a:p>
            <a:r>
              <a:rPr lang="pt-BR" sz="1100" b="1" dirty="0"/>
              <a:t>Base: </a:t>
            </a:r>
            <a:r>
              <a:rPr lang="pt-BR" sz="1100" dirty="0"/>
              <a:t>total da </a:t>
            </a:r>
            <a:r>
              <a:rPr lang="pt-BR" sz="1100" dirty="0" smtClean="0"/>
              <a:t>amostra (2573)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29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9675" y="107107"/>
            <a:ext cx="10081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OPINIÃO SOBRE A REGULAÇÃO DE ALIMENTOS ULTRAPROCESSADOS</a:t>
            </a:r>
          </a:p>
          <a:p>
            <a:r>
              <a:rPr lang="pt-BR" b="1" dirty="0"/>
              <a:t>Hábito </a:t>
            </a:r>
            <a:r>
              <a:rPr lang="pt-BR" b="1" dirty="0" smtClean="0"/>
              <a:t>de </a:t>
            </a:r>
            <a:r>
              <a:rPr lang="pt-BR" b="1" dirty="0"/>
              <a:t>ler </a:t>
            </a:r>
            <a:r>
              <a:rPr lang="pt-BR" b="1" dirty="0" smtClean="0"/>
              <a:t>e grau de entendimento de rótulos </a:t>
            </a:r>
            <a:r>
              <a:rPr lang="pt-BR" b="1" dirty="0"/>
              <a:t>de produtos </a:t>
            </a:r>
            <a:r>
              <a:rPr lang="pt-BR" b="1" dirty="0" smtClean="0"/>
              <a:t>alimentícios</a:t>
            </a:r>
            <a:endParaRPr lang="pt-BR" b="1" dirty="0"/>
          </a:p>
          <a:p>
            <a:r>
              <a:rPr lang="pt-BR" sz="1400" dirty="0" smtClean="0"/>
              <a:t>(estimulada e única, em %)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71820"/>
              </p:ext>
            </p:extLst>
          </p:nvPr>
        </p:nvGraphicFramePr>
        <p:xfrm>
          <a:off x="90500" y="2346492"/>
          <a:ext cx="10494747" cy="2707185"/>
        </p:xfrm>
        <a:graphic>
          <a:graphicData uri="http://schemas.openxmlformats.org/drawingml/2006/table">
            <a:tbl>
              <a:tblPr firstRow="1" bandRow="1"/>
              <a:tblGrid>
                <a:gridCol w="2429855"/>
                <a:gridCol w="360040"/>
                <a:gridCol w="576064"/>
                <a:gridCol w="576064"/>
                <a:gridCol w="576064"/>
                <a:gridCol w="576064"/>
                <a:gridCol w="576064"/>
                <a:gridCol w="602881"/>
                <a:gridCol w="602881"/>
                <a:gridCol w="602881"/>
                <a:gridCol w="632051"/>
                <a:gridCol w="629608"/>
                <a:gridCol w="674112"/>
                <a:gridCol w="540059"/>
                <a:gridCol w="540059"/>
              </a:tblGrid>
              <a:tr h="460583"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2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ESCOLARIDADE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1424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2849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42742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56988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71235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85484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99730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113977" algn="l" defTabSz="102849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CLASSIFICAÇÃO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ECONÔMICA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POSIÇÃO</a:t>
                      </a:r>
                      <a:r>
                        <a:rPr lang="pt-B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NA OCUPAÇÃO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81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De 46 a 60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61 anos ou mais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Fund.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Médio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 A/B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Classe</a:t>
                      </a:r>
                    </a:p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Arial"/>
                        </a:rPr>
                        <a:t>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Classes D/E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98" marR="8598" marT="8598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PEA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Não PEA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ABC"/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 e entende bem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Lê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 e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ntende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mais ou menos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Lê e não entende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276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pt-BR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LÊ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909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1814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528467" y="3356992"/>
            <a:ext cx="1008112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085434" y="3355475"/>
            <a:ext cx="360040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048747" y="3275459"/>
            <a:ext cx="139672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714456" y="3360850"/>
            <a:ext cx="360040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804348" y="3275459"/>
            <a:ext cx="13407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9605714" y="3349875"/>
            <a:ext cx="360040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8677" y="1340768"/>
            <a:ext cx="10801350" cy="651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algn="just"/>
            <a:r>
              <a:rPr lang="pt-BR" sz="1600" dirty="0" smtClean="0">
                <a:solidFill>
                  <a:srgbClr val="4D4D4D"/>
                </a:solidFill>
              </a:rPr>
              <a:t>O hábito de ler rótulos de produtos alimentícios está diretamente relacionado à </a:t>
            </a:r>
            <a:r>
              <a:rPr lang="pt-BR" sz="1600" b="1" dirty="0" smtClean="0">
                <a:solidFill>
                  <a:srgbClr val="4D4D4D"/>
                </a:solidFill>
              </a:rPr>
              <a:t>maior escolaridade</a:t>
            </a:r>
            <a:r>
              <a:rPr lang="pt-BR" sz="1600" dirty="0" smtClean="0">
                <a:solidFill>
                  <a:srgbClr val="4D4D4D"/>
                </a:solidFill>
              </a:rPr>
              <a:t>, à </a:t>
            </a:r>
            <a:r>
              <a:rPr lang="pt-BR" sz="1600" b="1" dirty="0" smtClean="0">
                <a:solidFill>
                  <a:srgbClr val="4D4D4D"/>
                </a:solidFill>
              </a:rPr>
              <a:t>maior classificação econômica,</a:t>
            </a:r>
            <a:r>
              <a:rPr lang="pt-BR" sz="1600" dirty="0" smtClean="0">
                <a:solidFill>
                  <a:srgbClr val="4D4D4D"/>
                </a:solidFill>
              </a:rPr>
              <a:t> bem como ao pertencimento à </a:t>
            </a:r>
            <a:r>
              <a:rPr lang="pt-BR" sz="1600" b="1" dirty="0" smtClean="0">
                <a:solidFill>
                  <a:srgbClr val="4D4D4D"/>
                </a:solidFill>
              </a:rPr>
              <a:t>PEA. 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232723" y="4581128"/>
            <a:ext cx="1104056" cy="2721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95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OBJETIVO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3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60115" y="1735517"/>
            <a:ext cx="7128792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4D4D4D"/>
                </a:solidFill>
              </a:rPr>
              <a:t>O objetivo deste estudo é conhecer a opinião da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população brasileira </a:t>
            </a:r>
            <a:r>
              <a:rPr lang="pt-BR" sz="2800" dirty="0" smtClean="0">
                <a:solidFill>
                  <a:srgbClr val="4D4D4D"/>
                </a:solidFill>
              </a:rPr>
              <a:t>sobre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alimentos </a:t>
            </a: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</a:rPr>
              <a:t>ultraprocessados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rgbClr val="4D4D4D"/>
                </a:solidFill>
              </a:rPr>
              <a:t>quanto </a:t>
            </a:r>
            <a:r>
              <a:rPr lang="pt-BR" sz="2800" dirty="0" smtClean="0">
                <a:solidFill>
                  <a:srgbClr val="4D4D4D"/>
                </a:solidFill>
              </a:rPr>
              <a:t>ao marketing</a:t>
            </a:r>
            <a:r>
              <a:rPr lang="pt-BR" sz="2800" dirty="0">
                <a:solidFill>
                  <a:srgbClr val="4D4D4D"/>
                </a:solidFill>
              </a:rPr>
              <a:t>, taxação e </a:t>
            </a:r>
            <a:r>
              <a:rPr lang="pt-BR" sz="2800" dirty="0" smtClean="0">
                <a:solidFill>
                  <a:srgbClr val="4D4D4D"/>
                </a:solidFill>
              </a:rPr>
              <a:t>rotulagem.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79" y="5032167"/>
            <a:ext cx="2643733" cy="16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656459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30</a:t>
            </a:fld>
            <a:endParaRPr lang="pt-BR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080135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ficos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1"/>
          <a:stretch>
            <a:fillRect/>
          </a:stretch>
        </p:blipFill>
        <p:spPr bwMode="auto">
          <a:xfrm>
            <a:off x="3456459" y="-1"/>
            <a:ext cx="735320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2123" y="332656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1.  OBJETIVO E METODOLOGIA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927" y="1484784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2. PERFIL DA AMOSTRA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123" y="2636912"/>
            <a:ext cx="777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3</a:t>
            </a:r>
            <a:r>
              <a:rPr lang="pt-BR" sz="3600" dirty="0" smtClean="0">
                <a:solidFill>
                  <a:schemeClr val="bg1"/>
                </a:solidFill>
              </a:rPr>
              <a:t>.  OPINIÃO SOBRE A REGULAÇÃO DE ALIMENTOS ULTRAPROCESSADOS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7927" y="4437112"/>
            <a:ext cx="77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79B4F"/>
                </a:solidFill>
              </a:rPr>
              <a:t>4. CONSIDERAÇÕES FINAIS</a:t>
            </a:r>
            <a:endParaRPr lang="pt-BR" sz="3600" dirty="0">
              <a:solidFill>
                <a:srgbClr val="F79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CONSIDERAÇÕES FINAIS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48787717"/>
              </p:ext>
            </p:extLst>
          </p:nvPr>
        </p:nvGraphicFramePr>
        <p:xfrm>
          <a:off x="1936676" y="1588419"/>
          <a:ext cx="6552728" cy="299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9532" y="715987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Postura em relação à </a:t>
            </a:r>
            <a:r>
              <a:rPr lang="pt-BR" sz="2000" b="1" dirty="0" smtClean="0"/>
              <a:t>venda de produtos </a:t>
            </a:r>
            <a:r>
              <a:rPr lang="pt-BR" sz="2000" b="1" dirty="0" err="1" smtClean="0"/>
              <a:t>ultraprocessados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8181" y="4734607"/>
            <a:ext cx="474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9B4F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4D4D4D"/>
                </a:solidFill>
              </a:rPr>
              <a:t>52% </a:t>
            </a:r>
            <a:r>
              <a:rPr lang="pt-BR" sz="1400" b="1" dirty="0">
                <a:solidFill>
                  <a:srgbClr val="4D4D4D"/>
                </a:solidFill>
              </a:rPr>
              <a:t>leem rótulo de </a:t>
            </a:r>
            <a:r>
              <a:rPr lang="pt-BR" sz="1400" b="1" dirty="0" smtClean="0">
                <a:solidFill>
                  <a:srgbClr val="4D4D4D"/>
                </a:solidFill>
              </a:rPr>
              <a:t>embalagens </a:t>
            </a:r>
            <a:r>
              <a:rPr lang="pt-BR" sz="1400" dirty="0" smtClean="0">
                <a:solidFill>
                  <a:srgbClr val="4D4D4D"/>
                </a:solidFill>
              </a:rPr>
              <a:t>e a maioria declara entender bem ou mais ou menos essas informações</a:t>
            </a:r>
            <a:endParaRPr lang="pt-BR" sz="1400" b="1" dirty="0">
              <a:solidFill>
                <a:srgbClr val="4D4D4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514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4D4D4D"/>
                </a:solidFill>
              </a:rPr>
              <a:t>TEM POSIÇÃO CONTRÁRIA:</a:t>
            </a:r>
            <a:endParaRPr lang="pt-BR" sz="2400" b="1" dirty="0" smtClean="0">
              <a:solidFill>
                <a:srgbClr val="4D4D4D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8273751" y="2003147"/>
            <a:ext cx="2348457" cy="1286852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97390" y="2061797"/>
            <a:ext cx="2324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SE, S e NE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Mulheres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25 anos ou mais</a:t>
            </a:r>
            <a:endParaRPr lang="pt-BR" sz="1400" dirty="0">
              <a:solidFill>
                <a:srgbClr val="4D4D4D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Com filhos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Nível superior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43658" y="5457878"/>
            <a:ext cx="2259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4D4D4D"/>
                </a:solidFill>
              </a:rPr>
              <a:t>Leem rótulo embalagens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SE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Mulheres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Superior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Classes A/B</a:t>
            </a:r>
            <a:endParaRPr lang="pt-BR" sz="1400" dirty="0">
              <a:solidFill>
                <a:srgbClr val="4D4D4D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486519" y="5469349"/>
            <a:ext cx="2071760" cy="115808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9962" flipV="1">
            <a:off x="3557754" y="5340052"/>
            <a:ext cx="490228" cy="3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CONSIDERAÇÕES FINAIS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9532" y="715987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Postura em relação à </a:t>
            </a:r>
            <a:r>
              <a:rPr lang="pt-BR" sz="2000" b="1" dirty="0" smtClean="0"/>
              <a:t>venda de produtos </a:t>
            </a:r>
            <a:r>
              <a:rPr lang="pt-BR" sz="2000" b="1" dirty="0" err="1" smtClean="0"/>
              <a:t>ultraprocessados</a:t>
            </a:r>
            <a:endParaRPr lang="pt-BR" sz="2000" b="1" dirty="0"/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-1" y="1484784"/>
            <a:ext cx="10799763" cy="3698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4D4D4D"/>
                </a:solidFill>
              </a:rPr>
              <a:t>A pesquisa revela que a maioria dos brasileiros é contrária a ações de marketing sobre produtos </a:t>
            </a:r>
            <a:r>
              <a:rPr lang="pt-BR" sz="1700" dirty="0" err="1">
                <a:solidFill>
                  <a:srgbClr val="4D4D4D"/>
                </a:solidFill>
              </a:rPr>
              <a:t>ultraprocessados</a:t>
            </a:r>
            <a:r>
              <a:rPr lang="pt-BR" sz="1700" dirty="0">
                <a:solidFill>
                  <a:srgbClr val="4D4D4D"/>
                </a:solidFill>
              </a:rPr>
              <a:t>  para crianças.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kern="0" dirty="0">
                <a:solidFill>
                  <a:srgbClr val="4D4D4D"/>
                </a:solidFill>
                <a:cs typeface="Arial" charset="0"/>
              </a:rPr>
              <a:t>Vendas de refrigerantes e sucos industrializados em cantinas de escolas do Ensino Fundamental 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kern="0" dirty="0">
                <a:solidFill>
                  <a:srgbClr val="4D4D4D"/>
                </a:solidFill>
                <a:cs typeface="Arial" charset="0"/>
              </a:rPr>
              <a:t>Impressão de personagens infantis em embalagens de produtos para </a:t>
            </a:r>
            <a:r>
              <a:rPr lang="pt-BR" sz="1700" kern="0" dirty="0" smtClean="0">
                <a:solidFill>
                  <a:srgbClr val="4D4D4D"/>
                </a:solidFill>
                <a:cs typeface="Arial" charset="0"/>
              </a:rPr>
              <a:t>crianças.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pt-BR" sz="1700" kern="0" dirty="0">
              <a:solidFill>
                <a:srgbClr val="4D4D4D"/>
              </a:solidFill>
              <a:cs typeface="Arial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700" dirty="0" smtClean="0">
                <a:solidFill>
                  <a:srgbClr val="4D4D4D"/>
                </a:solidFill>
              </a:rPr>
              <a:t>         </a:t>
            </a:r>
            <a:r>
              <a:rPr lang="pt-BR" sz="1700" dirty="0" smtClean="0">
                <a:solidFill>
                  <a:srgbClr val="4D4D4D"/>
                </a:solidFill>
              </a:rPr>
              <a:t> </a:t>
            </a:r>
            <a:endParaRPr lang="pt-BR" sz="17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 smtClean="0">
                <a:solidFill>
                  <a:srgbClr val="4D4D4D"/>
                </a:solidFill>
              </a:rPr>
              <a:t>No entanto, esta opinião foi influenciada pela afirmação inicial sobre a adição de açúcar em produtos industrializados ter importância no aumento da </a:t>
            </a:r>
            <a:r>
              <a:rPr lang="pt-BR" sz="1700" dirty="0" smtClean="0">
                <a:solidFill>
                  <a:srgbClr val="4D4D4D"/>
                </a:solidFill>
              </a:rPr>
              <a:t>obesidade. </a:t>
            </a:r>
            <a:endParaRPr lang="pt-BR" sz="1700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CONSIDERAÇÕES FINAIS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16010220"/>
              </p:ext>
            </p:extLst>
          </p:nvPr>
        </p:nvGraphicFramePr>
        <p:xfrm>
          <a:off x="504131" y="1700808"/>
          <a:ext cx="6840760" cy="390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88106" y="1268760"/>
            <a:ext cx="482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4D4D4D"/>
                </a:solidFill>
              </a:rPr>
              <a:t>AFIRMAM SER CONTRA PROPAGANDAS DIRIGIDAS À CRIANÇAS </a:t>
            </a:r>
            <a:endParaRPr lang="pt-BR" sz="2800" b="1" dirty="0" smtClean="0">
              <a:solidFill>
                <a:srgbClr val="4D4D4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099" y="692696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Postura frente a </a:t>
            </a:r>
            <a:r>
              <a:rPr lang="pt-BR" sz="2000" b="1" dirty="0" smtClean="0"/>
              <a:t>propaganda de produtos </a:t>
            </a:r>
            <a:r>
              <a:rPr lang="pt-BR" sz="2000" b="1" dirty="0" err="1" smtClean="0"/>
              <a:t>ultraprocessados</a:t>
            </a:r>
            <a:r>
              <a:rPr lang="pt-BR" sz="2000" b="1" dirty="0" smtClean="0"/>
              <a:t> para crianças</a:t>
            </a: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3024410" y="5470014"/>
            <a:ext cx="77769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4D4D4D"/>
                </a:solidFill>
              </a:rPr>
              <a:t>Dentre as </a:t>
            </a:r>
            <a:r>
              <a:rPr lang="pt-BR" sz="1700" b="1" dirty="0">
                <a:solidFill>
                  <a:srgbClr val="4D4D4D"/>
                </a:solidFill>
              </a:rPr>
              <a:t>propagandas de alguns </a:t>
            </a:r>
            <a:r>
              <a:rPr lang="pt-BR" sz="1700" b="1" dirty="0" smtClean="0">
                <a:solidFill>
                  <a:srgbClr val="4D4D4D"/>
                </a:solidFill>
              </a:rPr>
              <a:t>alimentos </a:t>
            </a:r>
            <a:r>
              <a:rPr lang="pt-BR" sz="1700" b="1" dirty="0" err="1" smtClean="0">
                <a:solidFill>
                  <a:srgbClr val="4D4D4D"/>
                </a:solidFill>
              </a:rPr>
              <a:t>ultraprocessados</a:t>
            </a:r>
            <a:r>
              <a:rPr lang="pt-BR" sz="1700" b="1" dirty="0" smtClean="0">
                <a:solidFill>
                  <a:srgbClr val="4D4D4D"/>
                </a:solidFill>
              </a:rPr>
              <a:t> </a:t>
            </a:r>
            <a:r>
              <a:rPr lang="pt-BR" sz="1700" dirty="0">
                <a:solidFill>
                  <a:srgbClr val="4D4D4D"/>
                </a:solidFill>
              </a:rPr>
              <a:t>dirigidas  ao público infantil, a rejeição também é </a:t>
            </a:r>
            <a:r>
              <a:rPr lang="pt-BR" sz="1700" dirty="0" smtClean="0">
                <a:solidFill>
                  <a:srgbClr val="4D4D4D"/>
                </a:solidFill>
              </a:rPr>
              <a:t>grande </a:t>
            </a:r>
            <a:r>
              <a:rPr lang="pt-BR" sz="1700" i="1" dirty="0" smtClean="0">
                <a:solidFill>
                  <a:srgbClr val="4D4D4D"/>
                </a:solidFill>
              </a:rPr>
              <a:t>(entre seis e sete de cada dez brasileiros)</a:t>
            </a:r>
            <a:r>
              <a:rPr lang="pt-BR" sz="1700" dirty="0" smtClean="0">
                <a:solidFill>
                  <a:srgbClr val="4D4D4D"/>
                </a:solidFill>
              </a:rPr>
              <a:t>, sendo maior para </a:t>
            </a:r>
            <a:r>
              <a:rPr lang="pt-BR" sz="1700" b="1" dirty="0" smtClean="0">
                <a:solidFill>
                  <a:srgbClr val="4D4D4D"/>
                </a:solidFill>
              </a:rPr>
              <a:t>refrigerante,  salgadinhos </a:t>
            </a:r>
            <a:r>
              <a:rPr lang="pt-BR" sz="1700" dirty="0" smtClean="0">
                <a:solidFill>
                  <a:srgbClr val="4D4D4D"/>
                </a:solidFill>
              </a:rPr>
              <a:t>e </a:t>
            </a:r>
            <a:r>
              <a:rPr lang="pt-BR" sz="1700" b="1" dirty="0" smtClean="0">
                <a:solidFill>
                  <a:srgbClr val="4D4D4D"/>
                </a:solidFill>
              </a:rPr>
              <a:t>sucos industrializados.</a:t>
            </a:r>
            <a:endParaRPr lang="pt-BR" sz="1700" b="1" dirty="0">
              <a:solidFill>
                <a:srgbClr val="4D4D4D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991597" y="2833886"/>
            <a:ext cx="84923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580012" y="3016002"/>
            <a:ext cx="777230" cy="43204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360068" y="3409950"/>
            <a:ext cx="648072" cy="34099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892379" y="1556792"/>
            <a:ext cx="2332832" cy="1584176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992963" y="1556529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4D4D4D"/>
                </a:solidFill>
              </a:rPr>
              <a:t>Perfil dos que são </a:t>
            </a:r>
            <a:r>
              <a:rPr lang="pt-BR" sz="1400" b="1" dirty="0" smtClean="0">
                <a:solidFill>
                  <a:srgbClr val="4D4D4D"/>
                </a:solidFill>
              </a:rPr>
              <a:t>contra propagandas para crianças</a:t>
            </a:r>
            <a:r>
              <a:rPr lang="pt-BR" sz="1400" dirty="0" smtClean="0">
                <a:solidFill>
                  <a:srgbClr val="4D4D4D"/>
                </a:solidFill>
              </a:rPr>
              <a:t>:</a:t>
            </a:r>
            <a:endParaRPr lang="pt-BR" sz="1400" dirty="0">
              <a:solidFill>
                <a:srgbClr val="4D4D4D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SE, S e NE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Interior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Mulheres</a:t>
            </a:r>
            <a:endParaRPr lang="pt-BR" sz="1400" dirty="0">
              <a:solidFill>
                <a:srgbClr val="4D4D4D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Têm filhos</a:t>
            </a:r>
          </a:p>
          <a:p>
            <a:pPr marL="285750" indent="-285750">
              <a:buFont typeface="Wingdings"/>
              <a:buChar char="Ø"/>
            </a:pPr>
            <a:r>
              <a:rPr lang="pt-BR" sz="1400" dirty="0" smtClean="0">
                <a:solidFill>
                  <a:srgbClr val="4D4D4D"/>
                </a:solidFill>
              </a:rPr>
              <a:t>Nível Superior</a:t>
            </a:r>
            <a:endParaRPr lang="pt-BR" sz="1400" dirty="0">
              <a:solidFill>
                <a:srgbClr val="4D4D4D"/>
              </a:solidFill>
            </a:endParaRPr>
          </a:p>
          <a:p>
            <a:pPr marL="285750" indent="-285750">
              <a:buFont typeface="Wingdings"/>
              <a:buChar char="Ø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9137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CONSIDERAÇÕES FINAIS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0" y="1572979"/>
            <a:ext cx="10799763" cy="52113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 smtClean="0">
                <a:solidFill>
                  <a:srgbClr val="4D4D4D"/>
                </a:solidFill>
              </a:rPr>
              <a:t>A maioria dos brasileiros </a:t>
            </a:r>
            <a:r>
              <a:rPr lang="pt-BR" sz="1700" i="1" dirty="0" smtClean="0">
                <a:solidFill>
                  <a:srgbClr val="4D4D4D"/>
                </a:solidFill>
              </a:rPr>
              <a:t>(entre seis e sete em cada dez) </a:t>
            </a:r>
            <a:r>
              <a:rPr lang="pt-BR" sz="1700" dirty="0" smtClean="0">
                <a:solidFill>
                  <a:srgbClr val="4D4D4D"/>
                </a:solidFill>
              </a:rPr>
              <a:t>é </a:t>
            </a:r>
            <a:r>
              <a:rPr lang="pt-BR" sz="1700" b="1" dirty="0" smtClean="0">
                <a:solidFill>
                  <a:srgbClr val="4D4D4D"/>
                </a:solidFill>
              </a:rPr>
              <a:t>contra a venda de alimentos </a:t>
            </a:r>
            <a:r>
              <a:rPr lang="pt-BR" sz="1700" b="1" dirty="0" err="1" smtClean="0">
                <a:solidFill>
                  <a:srgbClr val="4D4D4D"/>
                </a:solidFill>
              </a:rPr>
              <a:t>ultraprocessados</a:t>
            </a:r>
            <a:r>
              <a:rPr lang="pt-BR" sz="1700" b="1" dirty="0" smtClean="0">
                <a:solidFill>
                  <a:srgbClr val="4D4D4D"/>
                </a:solidFill>
              </a:rPr>
              <a:t>  para crianças em escolas</a:t>
            </a:r>
            <a:r>
              <a:rPr lang="pt-BR" sz="1700" dirty="0" smtClean="0">
                <a:solidFill>
                  <a:srgbClr val="4D4D4D"/>
                </a:solidFill>
              </a:rPr>
              <a:t>, assim como é contrária à </a:t>
            </a:r>
            <a:r>
              <a:rPr lang="pt-BR" sz="1700" b="1" dirty="0" smtClean="0">
                <a:solidFill>
                  <a:srgbClr val="4D4D4D"/>
                </a:solidFill>
              </a:rPr>
              <a:t>propaganda desses produtos para crianças até 12 anos. 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 smtClean="0">
                <a:solidFill>
                  <a:srgbClr val="4D4D4D"/>
                </a:solidFill>
              </a:rPr>
              <a:t>Aparentemente, a informação sobre o peso desses produtos como fator de obesidade influencia esta opinião. Este cenário aponta </a:t>
            </a:r>
            <a:r>
              <a:rPr lang="pt-BR" sz="1700" dirty="0">
                <a:solidFill>
                  <a:srgbClr val="4D4D4D"/>
                </a:solidFill>
              </a:rPr>
              <a:t>uma oportunidade tanto para o </a:t>
            </a:r>
            <a:r>
              <a:rPr lang="pt-BR" sz="1700" dirty="0" smtClean="0">
                <a:solidFill>
                  <a:srgbClr val="4D4D4D"/>
                </a:solidFill>
              </a:rPr>
              <a:t>ACT quanto </a:t>
            </a:r>
            <a:r>
              <a:rPr lang="pt-BR" sz="1700" dirty="0">
                <a:solidFill>
                  <a:srgbClr val="4D4D4D"/>
                </a:solidFill>
              </a:rPr>
              <a:t>para </a:t>
            </a:r>
            <a:r>
              <a:rPr lang="pt-BR" sz="1700" dirty="0" smtClean="0">
                <a:solidFill>
                  <a:srgbClr val="4D4D4D"/>
                </a:solidFill>
              </a:rPr>
              <a:t>outras instituições, </a:t>
            </a:r>
            <a:r>
              <a:rPr lang="pt-BR" sz="1700" dirty="0">
                <a:solidFill>
                  <a:srgbClr val="4D4D4D"/>
                </a:solidFill>
              </a:rPr>
              <a:t>de </a:t>
            </a:r>
            <a:r>
              <a:rPr lang="pt-BR" sz="1700" b="1" dirty="0" smtClean="0">
                <a:solidFill>
                  <a:srgbClr val="4D4D4D"/>
                </a:solidFill>
              </a:rPr>
              <a:t>levantarem </a:t>
            </a:r>
            <a:r>
              <a:rPr lang="pt-BR" sz="1700" b="1" dirty="0">
                <a:solidFill>
                  <a:srgbClr val="4D4D4D"/>
                </a:solidFill>
              </a:rPr>
              <a:t>uma bandeira em defesa da saúde pública </a:t>
            </a:r>
            <a:r>
              <a:rPr lang="pt-BR" sz="1700" b="1" dirty="0" smtClean="0">
                <a:solidFill>
                  <a:srgbClr val="4D4D4D"/>
                </a:solidFill>
              </a:rPr>
              <a:t>infantil, </a:t>
            </a:r>
            <a:r>
              <a:rPr lang="pt-BR" sz="1700" dirty="0" smtClean="0">
                <a:solidFill>
                  <a:srgbClr val="4D4D4D"/>
                </a:solidFill>
              </a:rPr>
              <a:t>tratando do assunto da obesidade e levando mais informações sobre o tema. </a:t>
            </a:r>
            <a:endParaRPr lang="pt-BR" sz="1700" b="1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b="1" dirty="0" smtClean="0">
                <a:solidFill>
                  <a:srgbClr val="4D4D4D"/>
                </a:solidFill>
              </a:rPr>
              <a:t>Campanhas informativas e </a:t>
            </a:r>
            <a:r>
              <a:rPr lang="pt-BR" sz="1700" b="1" dirty="0">
                <a:solidFill>
                  <a:srgbClr val="4D4D4D"/>
                </a:solidFill>
              </a:rPr>
              <a:t>de </a:t>
            </a:r>
            <a:r>
              <a:rPr lang="pt-BR" sz="1700" b="1" dirty="0" smtClean="0">
                <a:solidFill>
                  <a:srgbClr val="4D4D4D"/>
                </a:solidFill>
              </a:rPr>
              <a:t>esclarecimento </a:t>
            </a:r>
            <a:r>
              <a:rPr lang="pt-BR" sz="1700" dirty="0" smtClean="0">
                <a:solidFill>
                  <a:srgbClr val="4D4D4D"/>
                </a:solidFill>
              </a:rPr>
              <a:t>dos danos que alimentos </a:t>
            </a:r>
            <a:r>
              <a:rPr lang="pt-BR" sz="1700" dirty="0" err="1" smtClean="0">
                <a:solidFill>
                  <a:srgbClr val="4D4D4D"/>
                </a:solidFill>
              </a:rPr>
              <a:t>ultraprocessados</a:t>
            </a:r>
            <a:r>
              <a:rPr lang="pt-BR" sz="1700" dirty="0" smtClean="0">
                <a:solidFill>
                  <a:srgbClr val="4D4D4D"/>
                </a:solidFill>
              </a:rPr>
              <a:t> podem causar às crianças, dirigidas tanto a quem </a:t>
            </a:r>
            <a:r>
              <a:rPr lang="pt-BR" sz="1700" b="1" dirty="0" smtClean="0">
                <a:solidFill>
                  <a:srgbClr val="4D4D4D"/>
                </a:solidFill>
              </a:rPr>
              <a:t>tem filhos</a:t>
            </a:r>
            <a:r>
              <a:rPr lang="pt-BR" sz="1700" dirty="0" smtClean="0">
                <a:solidFill>
                  <a:srgbClr val="4D4D4D"/>
                </a:solidFill>
              </a:rPr>
              <a:t> </a:t>
            </a:r>
            <a:r>
              <a:rPr lang="pt-BR" sz="1700" i="1" dirty="0" smtClean="0">
                <a:solidFill>
                  <a:srgbClr val="4D4D4D"/>
                </a:solidFill>
              </a:rPr>
              <a:t>(com maior chance de serem tocados)</a:t>
            </a:r>
            <a:r>
              <a:rPr lang="pt-BR" sz="1700" dirty="0" smtClean="0">
                <a:solidFill>
                  <a:srgbClr val="4D4D4D"/>
                </a:solidFill>
              </a:rPr>
              <a:t>, quanto aos </a:t>
            </a:r>
            <a:r>
              <a:rPr lang="pt-BR" sz="1700" b="1" dirty="0" smtClean="0">
                <a:solidFill>
                  <a:srgbClr val="4D4D4D"/>
                </a:solidFill>
              </a:rPr>
              <a:t>jovens</a:t>
            </a:r>
            <a:r>
              <a:rPr lang="pt-BR" sz="1700" dirty="0" smtClean="0">
                <a:solidFill>
                  <a:srgbClr val="4D4D4D"/>
                </a:solidFill>
              </a:rPr>
              <a:t> </a:t>
            </a:r>
            <a:r>
              <a:rPr lang="pt-BR" sz="1700" i="1" dirty="0" smtClean="0">
                <a:solidFill>
                  <a:srgbClr val="4D4D4D"/>
                </a:solidFill>
              </a:rPr>
              <a:t>(mais favoráveis a esses produtos) </a:t>
            </a:r>
            <a:r>
              <a:rPr lang="pt-BR" sz="1700" dirty="0" smtClean="0">
                <a:solidFill>
                  <a:srgbClr val="4D4D4D"/>
                </a:solidFill>
              </a:rPr>
              <a:t>e ao </a:t>
            </a:r>
            <a:r>
              <a:rPr lang="pt-BR" sz="1700" b="1" dirty="0" smtClean="0">
                <a:solidFill>
                  <a:srgbClr val="4D4D4D"/>
                </a:solidFill>
              </a:rPr>
              <a:t>público em geral, </a:t>
            </a:r>
            <a:r>
              <a:rPr lang="pt-BR" sz="1700" dirty="0" smtClean="0">
                <a:solidFill>
                  <a:srgbClr val="4D4D4D"/>
                </a:solidFill>
              </a:rPr>
              <a:t>seriam </a:t>
            </a:r>
            <a:r>
              <a:rPr lang="pt-BR" sz="1700" dirty="0">
                <a:solidFill>
                  <a:srgbClr val="4D4D4D"/>
                </a:solidFill>
              </a:rPr>
              <a:t>de grande importância</a:t>
            </a:r>
            <a:r>
              <a:rPr lang="pt-BR" sz="1700" dirty="0" smtClean="0">
                <a:solidFill>
                  <a:srgbClr val="4D4D4D"/>
                </a:solidFill>
              </a:rPr>
              <a:t>. </a:t>
            </a:r>
            <a:r>
              <a:rPr lang="pt-BR" sz="1700" dirty="0">
                <a:solidFill>
                  <a:srgbClr val="4D4D4D"/>
                </a:solidFill>
              </a:rPr>
              <a:t>Idealmente campanhas de fácil entendimento, uma vez que os dados mostram que os </a:t>
            </a:r>
            <a:r>
              <a:rPr lang="pt-BR" sz="1700" dirty="0" smtClean="0">
                <a:solidFill>
                  <a:srgbClr val="4D4D4D"/>
                </a:solidFill>
              </a:rPr>
              <a:t>menos escolarizados </a:t>
            </a:r>
            <a:r>
              <a:rPr lang="pt-BR" sz="1700" dirty="0">
                <a:solidFill>
                  <a:srgbClr val="4D4D4D"/>
                </a:solidFill>
              </a:rPr>
              <a:t>e </a:t>
            </a:r>
            <a:r>
              <a:rPr lang="pt-BR" sz="1700" dirty="0" smtClean="0">
                <a:solidFill>
                  <a:srgbClr val="4D4D4D"/>
                </a:solidFill>
              </a:rPr>
              <a:t>pior </a:t>
            </a:r>
            <a:r>
              <a:rPr lang="pt-BR" sz="1700" dirty="0">
                <a:solidFill>
                  <a:srgbClr val="4D4D4D"/>
                </a:solidFill>
              </a:rPr>
              <a:t>posicionados na pirâmide econômica estão </a:t>
            </a:r>
            <a:r>
              <a:rPr lang="pt-BR" sz="1700" dirty="0" smtClean="0">
                <a:solidFill>
                  <a:srgbClr val="4D4D4D"/>
                </a:solidFill>
              </a:rPr>
              <a:t>menos sensibilizados por esses temas.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6099" y="1084674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Em resumo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2631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CONSIDERAÇÕES FINAIS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-1" y="1772816"/>
            <a:ext cx="10799763" cy="36417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08905" tIns="54453" rIns="108905" bIns="54453">
            <a:spAutoFit/>
          </a:bodyPr>
          <a:lstStyle>
            <a:defPPr>
              <a:defRPr lang="pt-BR"/>
            </a:defPPr>
            <a:lvl1pPr algn="l" defTabSz="10890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ct val="197000"/>
              <a:defRPr sz="1800" ker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4D4D4D"/>
                </a:solidFill>
              </a:rPr>
              <a:t>Vale lembrar que o termo </a:t>
            </a:r>
            <a:r>
              <a:rPr lang="pt-BR" sz="1700" b="1" dirty="0">
                <a:solidFill>
                  <a:srgbClr val="4D4D4D"/>
                </a:solidFill>
              </a:rPr>
              <a:t>“</a:t>
            </a:r>
            <a:r>
              <a:rPr lang="pt-BR" sz="1700" b="1" dirty="0" err="1">
                <a:solidFill>
                  <a:srgbClr val="4D4D4D"/>
                </a:solidFill>
              </a:rPr>
              <a:t>ultraprocessados</a:t>
            </a:r>
            <a:r>
              <a:rPr lang="pt-BR" sz="1700" b="1" dirty="0">
                <a:solidFill>
                  <a:srgbClr val="4D4D4D"/>
                </a:solidFill>
              </a:rPr>
              <a:t>”</a:t>
            </a:r>
            <a:r>
              <a:rPr lang="pt-BR" sz="1700" dirty="0">
                <a:solidFill>
                  <a:srgbClr val="4D4D4D"/>
                </a:solidFill>
              </a:rPr>
              <a:t> não foi utilizado na pesquisa, pois é provavelmente desconhecido pela maioria. Falar em </a:t>
            </a:r>
            <a:r>
              <a:rPr lang="pt-BR" sz="1700" b="1" dirty="0">
                <a:solidFill>
                  <a:srgbClr val="4D4D4D"/>
                </a:solidFill>
              </a:rPr>
              <a:t>“</a:t>
            </a:r>
            <a:r>
              <a:rPr lang="pt-BR" sz="1700" b="1" dirty="0" smtClean="0">
                <a:solidFill>
                  <a:srgbClr val="4D4D4D"/>
                </a:solidFill>
              </a:rPr>
              <a:t>industrializados</a:t>
            </a:r>
            <a:r>
              <a:rPr lang="pt-BR" sz="1700" b="1" dirty="0">
                <a:solidFill>
                  <a:srgbClr val="4D4D4D"/>
                </a:solidFill>
              </a:rPr>
              <a:t>” </a:t>
            </a:r>
            <a:r>
              <a:rPr lang="pt-BR" sz="1700" dirty="0">
                <a:solidFill>
                  <a:srgbClr val="4D4D4D"/>
                </a:solidFill>
              </a:rPr>
              <a:t>ou </a:t>
            </a:r>
            <a:r>
              <a:rPr lang="pt-BR" sz="1700" b="1" dirty="0">
                <a:solidFill>
                  <a:srgbClr val="4D4D4D"/>
                </a:solidFill>
              </a:rPr>
              <a:t>“açucarados” </a:t>
            </a:r>
            <a:r>
              <a:rPr lang="pt-BR" sz="1700" dirty="0">
                <a:solidFill>
                  <a:srgbClr val="4D4D4D"/>
                </a:solidFill>
              </a:rPr>
              <a:t>obtém maior compreensão.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endParaRPr lang="pt-BR" sz="17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700" dirty="0" smtClean="0">
                <a:solidFill>
                  <a:srgbClr val="4D4D4D"/>
                </a:solidFill>
              </a:rPr>
              <a:t>Especificar os malefícios desses produtos para crianças, inclusive de produtos ditos “infantis”, vai possivelmente contrariar o senso comum, exigindo dos adultos uma </a:t>
            </a:r>
            <a:r>
              <a:rPr lang="pt-BR" sz="1700" b="1" dirty="0" smtClean="0">
                <a:solidFill>
                  <a:srgbClr val="4D4D4D"/>
                </a:solidFill>
              </a:rPr>
              <a:t>mudança atitudinal</a:t>
            </a:r>
            <a:r>
              <a:rPr lang="pt-BR" sz="1700" dirty="0" smtClean="0">
                <a:solidFill>
                  <a:srgbClr val="4D4D4D"/>
                </a:solidFill>
              </a:rPr>
              <a:t>, ou seja, algo que tende a demorar até atingir a maioria – no entanto a pesquisa demonstra que há </a:t>
            </a:r>
            <a:r>
              <a:rPr lang="pt-BR" sz="1700" b="1" dirty="0" smtClean="0">
                <a:solidFill>
                  <a:srgbClr val="4D4D4D"/>
                </a:solidFill>
              </a:rPr>
              <a:t>segmentos mais empáticos </a:t>
            </a:r>
            <a:r>
              <a:rPr lang="pt-BR" sz="1700" dirty="0" smtClean="0">
                <a:solidFill>
                  <a:srgbClr val="4D4D4D"/>
                </a:solidFill>
              </a:rPr>
              <a:t>à ideia. </a:t>
            </a:r>
            <a:endParaRPr lang="pt-BR" sz="1700" b="1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 smtClean="0">
              <a:solidFill>
                <a:srgbClr val="4D4D4D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700" dirty="0">
              <a:solidFill>
                <a:srgbClr val="4D4D4D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6099" y="1084674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Em resumo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505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4"/>
            <a:ext cx="10297220" cy="6860522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7560915" y="-5975"/>
            <a:ext cx="3238708" cy="686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85" y="5517232"/>
            <a:ext cx="1733310" cy="7108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3714" r="41473" b="62483"/>
          <a:stretch/>
        </p:blipFill>
        <p:spPr>
          <a:xfrm>
            <a:off x="8185745" y="720194"/>
            <a:ext cx="2182190" cy="90616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02624" y="2148855"/>
            <a:ext cx="338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79B4F"/>
                </a:solidFill>
                <a:latin typeface="+mj-lt"/>
                <a:ea typeface="MS PGothic" pitchFamily="34" charset="-128"/>
                <a:cs typeface="Arial" charset="0"/>
              </a:rPr>
              <a:t>OPINIÃO SOBRE A REGULAÇÃO </a:t>
            </a:r>
            <a:r>
              <a:rPr lang="pt-BR" sz="2800" b="1" dirty="0" smtClean="0">
                <a:solidFill>
                  <a:srgbClr val="F79B4F"/>
                </a:solidFill>
                <a:latin typeface="+mj-lt"/>
                <a:ea typeface="MS PGothic" pitchFamily="34" charset="-128"/>
                <a:cs typeface="Arial" charset="0"/>
              </a:rPr>
              <a:t>DE ALIMENTOS ULTRAPROCESSADOS</a:t>
            </a:r>
          </a:p>
          <a:p>
            <a:pPr algn="ctr"/>
            <a:endParaRPr lang="pt-BR" sz="2800" b="1" dirty="0" smtClean="0">
              <a:solidFill>
                <a:srgbClr val="0066A6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algn="ctr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pitchFamily="34" charset="-128"/>
                <a:cs typeface="Arial" charset="0"/>
              </a:rPr>
              <a:t>Agosto de 2016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8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METODOLOGIA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6099" y="1169277"/>
            <a:ext cx="4740486" cy="4585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pt-BR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Técnica</a:t>
            </a:r>
            <a:r>
              <a:rPr lang="pt-BR" sz="24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Espaço Reservado para Conteúdo 5"/>
          <p:cNvSpPr txBox="1">
            <a:spLocks/>
          </p:cNvSpPr>
          <p:nvPr/>
        </p:nvSpPr>
        <p:spPr>
          <a:xfrm>
            <a:off x="216099" y="1688396"/>
            <a:ext cx="10369152" cy="4033837"/>
          </a:xfrm>
          <a:prstGeom prst="rect">
            <a:avLst/>
          </a:prstGeom>
        </p:spPr>
        <p:txBody>
          <a:bodyPr/>
          <a:lstStyle/>
          <a:p>
            <a:pPr algn="l" defTabSz="914400" eaLnBrk="0" hangingPunct="0">
              <a:lnSpc>
                <a:spcPct val="120000"/>
              </a:lnSpc>
              <a:spcBef>
                <a:spcPct val="20000"/>
              </a:spcBef>
              <a:buFont typeface="Times New Roman" pitchFamily="18" charset="0"/>
              <a:buNone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Pesquisa </a:t>
            </a:r>
            <a:r>
              <a:rPr lang="pt-BR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quantitativa</a:t>
            </a:r>
            <a:r>
              <a:rPr lang="pt-BR" b="1" kern="0" dirty="0">
                <a:solidFill>
                  <a:srgbClr val="4D4D4D"/>
                </a:solidFill>
                <a:latin typeface="Calibri" panose="020F0502020204030204" pitchFamily="34" charset="0"/>
              </a:rPr>
              <a:t>,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 com </a:t>
            </a:r>
            <a:r>
              <a:rPr lang="pt-BR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abordagem pessoal</a:t>
            </a:r>
            <a:r>
              <a:rPr lang="pt-BR" b="1" kern="0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em </a:t>
            </a:r>
            <a:r>
              <a:rPr lang="pt-BR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pontos de fluxo</a:t>
            </a:r>
            <a:r>
              <a:rPr lang="pt-BR" b="1" kern="0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populacional, mediante aplicação de questionário estruturado em </a:t>
            </a:r>
            <a:r>
              <a:rPr lang="pt-BR" kern="0" dirty="0" err="1">
                <a:solidFill>
                  <a:srgbClr val="4D4D4D"/>
                </a:solidFill>
                <a:latin typeface="Calibri" panose="020F0502020204030204" pitchFamily="34" charset="0"/>
              </a:rPr>
              <a:t>tablet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.</a:t>
            </a:r>
          </a:p>
          <a:p>
            <a:pPr algn="l" defTabSz="914400" eaLnBrk="0" hangingPunct="0">
              <a:lnSpc>
                <a:spcPct val="120000"/>
              </a:lnSpc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pt-BR" kern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l" defTabSz="914400" eaLnBrk="0" hangingPunct="0">
              <a:lnSpc>
                <a:spcPct val="120000"/>
              </a:lnSpc>
              <a:spcBef>
                <a:spcPct val="20000"/>
              </a:spcBef>
              <a:buFont typeface="Times New Roman" pitchFamily="18" charset="0"/>
              <a:buNone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O desenho amostral foi elaborado com base em informações do Censo 2010/ estimativa 2015 (Fonte: IBGE) e contempla os seguintes estágios:</a:t>
            </a:r>
          </a:p>
          <a:p>
            <a:pPr algn="l" defTabSz="914400" eaLnBrk="0" hangingPunct="0">
              <a:lnSpc>
                <a:spcPct val="120000"/>
              </a:lnSpc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pt-BR" kern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1143000" lvl="2" indent="-228600" algn="l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FF894A"/>
              </a:buClr>
              <a:buFont typeface="Wingdings" pitchFamily="2" charset="2"/>
              <a:buChar char="ü"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Estratificação por Unidade Federativa e porte dos municípios;</a:t>
            </a:r>
          </a:p>
          <a:p>
            <a:pPr marL="1143000" lvl="2" indent="-228600" algn="l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FF894A"/>
              </a:buClr>
              <a:buFont typeface="Wingdings" pitchFamily="2" charset="2"/>
              <a:buChar char="ü"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Sorteio dos municípios;</a:t>
            </a:r>
          </a:p>
          <a:p>
            <a:pPr marL="1143000" lvl="2" indent="-228600" algn="l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FF894A"/>
              </a:buClr>
              <a:buFont typeface="Wingdings" pitchFamily="2" charset="2"/>
              <a:buChar char="ü"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Sorteio do ponto onde será realizada a pesquisa;</a:t>
            </a:r>
          </a:p>
          <a:p>
            <a:pPr marL="1143000" lvl="2" indent="-228600" algn="l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FF894A"/>
              </a:buClr>
              <a:buFont typeface="Wingdings" pitchFamily="2" charset="2"/>
              <a:buChar char="ü"/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Seleção do entrevistado utilizando cota de sexo e idade</a:t>
            </a:r>
            <a:r>
              <a:rPr lang="pt-BR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;</a:t>
            </a:r>
            <a:endParaRPr lang="pt-BR" kern="0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6099" y="5886236"/>
            <a:ext cx="103691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4477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Para controle do perfil foram utilizadas </a:t>
            </a:r>
            <a:r>
              <a:rPr lang="pt-BR" b="1" kern="0" dirty="0">
                <a:solidFill>
                  <a:srgbClr val="4D4D4D"/>
                </a:solidFill>
                <a:latin typeface="Calibri" panose="020F0502020204030204" pitchFamily="34" charset="0"/>
              </a:rPr>
              <a:t>cotas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de sexo e idade, de acordo com o Censo 2010/ Estimativa 2015. </a:t>
            </a:r>
          </a:p>
        </p:txBody>
      </p:sp>
    </p:spTree>
    <p:extLst>
      <p:ext uri="{BB962C8B-B14F-4D97-AF65-F5344CB8AC3E}">
        <p14:creationId xmlns:p14="http://schemas.microsoft.com/office/powerpoint/2010/main" val="191453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METODOLOGIA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5</a:t>
            </a:fld>
            <a:endParaRPr lang="pt-BR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195263" y="2065320"/>
            <a:ext cx="5405437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pt-BR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Amostra 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195261" y="5531105"/>
            <a:ext cx="100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447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As entrevistas foram realizadas entre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09 e 12 de agosto de 2016.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16099" y="2276872"/>
            <a:ext cx="10080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Foram realizadas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2.573 entrevistas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por todo Brasil, distribuídas em </a:t>
            </a:r>
            <a:r>
              <a:rPr lang="pt-BR" b="1" kern="0" dirty="0" smtClean="0">
                <a:solidFill>
                  <a:srgbClr val="FF894A"/>
                </a:solidFill>
                <a:latin typeface="Calibri" panose="020F0502020204030204" pitchFamily="34" charset="0"/>
              </a:rPr>
              <a:t>160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municípios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de forma a representar as regiões geográficas do país</a:t>
            </a:r>
            <a:r>
              <a:rPr lang="pt-BR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pt-BR" sz="800" kern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A margem de erro máxima para esta amostra é de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2 pontos percentuais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, para mais ou para menos, dentro de um nível de confiança de 95</a:t>
            </a:r>
            <a:r>
              <a:rPr lang="pt-BR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%.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endParaRPr lang="pt-BR" sz="700" kern="0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Para garantir a representatividade do universo, foi efetuada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ponderação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pelas variáveis 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sexo, idade e </a:t>
            </a:r>
            <a:r>
              <a:rPr lang="pt-BR" b="1" kern="0" dirty="0" smtClean="0">
                <a:solidFill>
                  <a:srgbClr val="FF894A"/>
                </a:solidFill>
                <a:latin typeface="Calibri" panose="020F0502020204030204" pitchFamily="34" charset="0"/>
              </a:rPr>
              <a:t>classificação econômica*.</a:t>
            </a:r>
            <a:endParaRPr lang="pt-BR" b="1" kern="0" dirty="0">
              <a:solidFill>
                <a:srgbClr val="FF894A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195261" y="5114577"/>
            <a:ext cx="5405437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pt-BR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Data de campo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195263" y="1166343"/>
            <a:ext cx="5405437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pt-BR" sz="2800" b="1" dirty="0">
                <a:solidFill>
                  <a:srgbClr val="4D4D4D"/>
                </a:solidFill>
                <a:latin typeface="Calibri" panose="020F0502020204030204" pitchFamily="34" charset="0"/>
              </a:rPr>
              <a:t>Universo</a:t>
            </a:r>
            <a:r>
              <a:rPr lang="pt-BR" sz="2400" b="1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207963" y="1549250"/>
            <a:ext cx="10080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77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População brasileira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,</a:t>
            </a:r>
            <a:r>
              <a:rPr lang="pt-BR" b="1" kern="0" dirty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homens e mulheres, </a:t>
            </a:r>
            <a:r>
              <a:rPr lang="pt-BR" b="1" kern="0" dirty="0">
                <a:solidFill>
                  <a:srgbClr val="FF894A"/>
                </a:solidFill>
                <a:latin typeface="Calibri" panose="020F0502020204030204" pitchFamily="34" charset="0"/>
              </a:rPr>
              <a:t>16 anos ou mais</a:t>
            </a:r>
            <a:r>
              <a:rPr lang="pt-BR" kern="0" dirty="0">
                <a:solidFill>
                  <a:srgbClr val="4D4D4D"/>
                </a:solidFill>
                <a:latin typeface="Calibri" panose="020F0502020204030204" pitchFamily="34" charset="0"/>
              </a:rPr>
              <a:t>, pertencentes a todas as classes econômicas.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7388" y="6176917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pt-BR" sz="1300" i="1" dirty="0" smtClean="0">
                <a:solidFill>
                  <a:srgbClr val="C00000"/>
                </a:solidFill>
              </a:rPr>
              <a:t> </a:t>
            </a:r>
            <a:r>
              <a:rPr lang="pt-BR" sz="1300" i="1" kern="0" dirty="0">
                <a:solidFill>
                  <a:srgbClr val="4D4D4D"/>
                </a:solidFill>
                <a:latin typeface="Calibri" panose="020F0502020204030204" pitchFamily="34" charset="0"/>
              </a:rPr>
              <a:t>Sexo e Idade: </a:t>
            </a:r>
            <a:r>
              <a:rPr lang="pt-BR" sz="1300" i="1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População brasileira com 16 anos ou mais – IBGE Censo 2010/ Estimativa 2015 </a:t>
            </a:r>
            <a:br>
              <a:rPr lang="pt-BR" sz="1300" i="1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pt-BR" sz="1300" i="1" dirty="0" smtClean="0">
                <a:solidFill>
                  <a:srgbClr val="C00000"/>
                </a:solidFill>
              </a:rPr>
              <a:t>   </a:t>
            </a:r>
            <a:r>
              <a:rPr lang="pt-BR" sz="1300" i="1" kern="0" dirty="0">
                <a:solidFill>
                  <a:srgbClr val="4D4D4D"/>
                </a:solidFill>
                <a:latin typeface="Calibri" panose="020F0502020204030204" pitchFamily="34" charset="0"/>
              </a:rPr>
              <a:t>C</a:t>
            </a:r>
            <a:r>
              <a:rPr lang="pt-BR" sz="1300" i="1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lassificação </a:t>
            </a:r>
            <a:r>
              <a:rPr lang="pt-BR" sz="1300" i="1" kern="0" dirty="0">
                <a:solidFill>
                  <a:srgbClr val="4D4D4D"/>
                </a:solidFill>
                <a:latin typeface="Calibri" panose="020F0502020204030204" pitchFamily="34" charset="0"/>
              </a:rPr>
              <a:t>econômica </a:t>
            </a:r>
            <a:r>
              <a:rPr lang="pt-BR" sz="1300" i="1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– </a:t>
            </a:r>
            <a:r>
              <a:rPr lang="pt-BR" sz="1300" i="1" kern="0" dirty="0">
                <a:solidFill>
                  <a:srgbClr val="4D4D4D"/>
                </a:solidFill>
                <a:latin typeface="Calibri" panose="020F0502020204030204" pitchFamily="34" charset="0"/>
              </a:rPr>
              <a:t>Critério Brasil ABEP 2015</a:t>
            </a:r>
          </a:p>
        </p:txBody>
      </p:sp>
    </p:spTree>
    <p:extLst>
      <p:ext uri="{BB962C8B-B14F-4D97-AF65-F5344CB8AC3E}">
        <p14:creationId xmlns:p14="http://schemas.microsoft.com/office/powerpoint/2010/main" val="26428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/>
          <p:cNvSpPr txBox="1"/>
          <p:nvPr/>
        </p:nvSpPr>
        <p:spPr>
          <a:xfrm>
            <a:off x="6899719" y="196412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4D4D4D"/>
                </a:solidFill>
              </a:rPr>
              <a:t>41% Região Metropolitana</a:t>
            </a:r>
            <a:endParaRPr lang="pt-BR" dirty="0">
              <a:solidFill>
                <a:srgbClr val="4D4D4D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METODOLOGIA</a:t>
            </a:r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>
            <a:off x="3352503" y="2845139"/>
            <a:ext cx="608012" cy="1035050"/>
          </a:xfrm>
          <a:custGeom>
            <a:avLst/>
            <a:gdLst/>
            <a:ahLst/>
            <a:cxnLst>
              <a:cxn ang="0">
                <a:pos x="191" y="225"/>
              </a:cxn>
              <a:cxn ang="0">
                <a:pos x="182" y="204"/>
              </a:cxn>
              <a:cxn ang="0">
                <a:pos x="174" y="186"/>
              </a:cxn>
              <a:cxn ang="0">
                <a:pos x="170" y="163"/>
              </a:cxn>
              <a:cxn ang="0">
                <a:pos x="186" y="149"/>
              </a:cxn>
              <a:cxn ang="0">
                <a:pos x="187" y="128"/>
              </a:cxn>
              <a:cxn ang="0">
                <a:pos x="162" y="126"/>
              </a:cxn>
              <a:cxn ang="0">
                <a:pos x="141" y="104"/>
              </a:cxn>
              <a:cxn ang="0">
                <a:pos x="140" y="97"/>
              </a:cxn>
              <a:cxn ang="0">
                <a:pos x="145" y="84"/>
              </a:cxn>
              <a:cxn ang="0">
                <a:pos x="149" y="59"/>
              </a:cxn>
              <a:cxn ang="0">
                <a:pos x="150" y="39"/>
              </a:cxn>
              <a:cxn ang="0">
                <a:pos x="144" y="17"/>
              </a:cxn>
              <a:cxn ang="0">
                <a:pos x="123" y="4"/>
              </a:cxn>
              <a:cxn ang="0">
                <a:pos x="93" y="8"/>
              </a:cxn>
              <a:cxn ang="0">
                <a:pos x="111" y="15"/>
              </a:cxn>
              <a:cxn ang="0">
                <a:pos x="111" y="27"/>
              </a:cxn>
              <a:cxn ang="0">
                <a:pos x="109" y="40"/>
              </a:cxn>
              <a:cxn ang="0">
                <a:pos x="102" y="54"/>
              </a:cxn>
              <a:cxn ang="0">
                <a:pos x="87" y="70"/>
              </a:cxn>
              <a:cxn ang="0">
                <a:pos x="67" y="94"/>
              </a:cxn>
              <a:cxn ang="0">
                <a:pos x="68" y="118"/>
              </a:cxn>
              <a:cxn ang="0">
                <a:pos x="61" y="149"/>
              </a:cxn>
              <a:cxn ang="0">
                <a:pos x="48" y="168"/>
              </a:cxn>
              <a:cxn ang="0">
                <a:pos x="28" y="195"/>
              </a:cxn>
              <a:cxn ang="0">
                <a:pos x="20" y="214"/>
              </a:cxn>
              <a:cxn ang="0">
                <a:pos x="12" y="234"/>
              </a:cxn>
              <a:cxn ang="0">
                <a:pos x="3" y="260"/>
              </a:cxn>
              <a:cxn ang="0">
                <a:pos x="1" y="289"/>
              </a:cxn>
              <a:cxn ang="0">
                <a:pos x="1" y="309"/>
              </a:cxn>
              <a:cxn ang="0">
                <a:pos x="3" y="333"/>
              </a:cxn>
              <a:cxn ang="0">
                <a:pos x="9" y="347"/>
              </a:cxn>
              <a:cxn ang="0">
                <a:pos x="21" y="329"/>
              </a:cxn>
              <a:cxn ang="0">
                <a:pos x="21" y="351"/>
              </a:cxn>
              <a:cxn ang="0">
                <a:pos x="54" y="365"/>
              </a:cxn>
              <a:cxn ang="0">
                <a:pos x="75" y="345"/>
              </a:cxn>
              <a:cxn ang="0">
                <a:pos x="85" y="368"/>
              </a:cxn>
              <a:cxn ang="0">
                <a:pos x="93" y="364"/>
              </a:cxn>
              <a:cxn ang="0">
                <a:pos x="114" y="363"/>
              </a:cxn>
              <a:cxn ang="0">
                <a:pos x="131" y="363"/>
              </a:cxn>
              <a:cxn ang="0">
                <a:pos x="163" y="362"/>
              </a:cxn>
              <a:cxn ang="0">
                <a:pos x="192" y="350"/>
              </a:cxn>
              <a:cxn ang="0">
                <a:pos x="196" y="337"/>
              </a:cxn>
              <a:cxn ang="0">
                <a:pos x="200" y="312"/>
              </a:cxn>
              <a:cxn ang="0">
                <a:pos x="200" y="293"/>
              </a:cxn>
              <a:cxn ang="0">
                <a:pos x="186" y="286"/>
              </a:cxn>
              <a:cxn ang="0">
                <a:pos x="195" y="262"/>
              </a:cxn>
              <a:cxn ang="0">
                <a:pos x="217" y="241"/>
              </a:cxn>
              <a:cxn ang="0">
                <a:pos x="207" y="233"/>
              </a:cxn>
            </a:cxnLst>
            <a:rect l="0" t="0" r="r" b="b"/>
            <a:pathLst>
              <a:path w="218" h="371">
                <a:moveTo>
                  <a:pt x="207" y="233"/>
                </a:moveTo>
                <a:cubicBezTo>
                  <a:pt x="204" y="232"/>
                  <a:pt x="200" y="231"/>
                  <a:pt x="198" y="230"/>
                </a:cubicBezTo>
                <a:cubicBezTo>
                  <a:pt x="195" y="230"/>
                  <a:pt x="192" y="228"/>
                  <a:pt x="191" y="225"/>
                </a:cubicBezTo>
                <a:cubicBezTo>
                  <a:pt x="189" y="223"/>
                  <a:pt x="187" y="219"/>
                  <a:pt x="186" y="217"/>
                </a:cubicBezTo>
                <a:cubicBezTo>
                  <a:pt x="185" y="215"/>
                  <a:pt x="183" y="213"/>
                  <a:pt x="182" y="211"/>
                </a:cubicBezTo>
                <a:cubicBezTo>
                  <a:pt x="181" y="210"/>
                  <a:pt x="181" y="206"/>
                  <a:pt x="182" y="204"/>
                </a:cubicBezTo>
                <a:cubicBezTo>
                  <a:pt x="184" y="201"/>
                  <a:pt x="183" y="198"/>
                  <a:pt x="181" y="197"/>
                </a:cubicBezTo>
                <a:cubicBezTo>
                  <a:pt x="178" y="196"/>
                  <a:pt x="176" y="194"/>
                  <a:pt x="175" y="193"/>
                </a:cubicBezTo>
                <a:cubicBezTo>
                  <a:pt x="175" y="192"/>
                  <a:pt x="174" y="188"/>
                  <a:pt x="174" y="186"/>
                </a:cubicBezTo>
                <a:cubicBezTo>
                  <a:pt x="173" y="183"/>
                  <a:pt x="171" y="179"/>
                  <a:pt x="168" y="178"/>
                </a:cubicBezTo>
                <a:cubicBezTo>
                  <a:pt x="165" y="177"/>
                  <a:pt x="165" y="174"/>
                  <a:pt x="166" y="172"/>
                </a:cubicBezTo>
                <a:cubicBezTo>
                  <a:pt x="168" y="169"/>
                  <a:pt x="170" y="165"/>
                  <a:pt x="170" y="163"/>
                </a:cubicBezTo>
                <a:cubicBezTo>
                  <a:pt x="170" y="161"/>
                  <a:pt x="171" y="158"/>
                  <a:pt x="173" y="156"/>
                </a:cubicBezTo>
                <a:cubicBezTo>
                  <a:pt x="175" y="154"/>
                  <a:pt x="178" y="151"/>
                  <a:pt x="180" y="150"/>
                </a:cubicBezTo>
                <a:cubicBezTo>
                  <a:pt x="182" y="150"/>
                  <a:pt x="185" y="149"/>
                  <a:pt x="186" y="149"/>
                </a:cubicBezTo>
                <a:cubicBezTo>
                  <a:pt x="188" y="149"/>
                  <a:pt x="189" y="147"/>
                  <a:pt x="189" y="144"/>
                </a:cubicBezTo>
                <a:cubicBezTo>
                  <a:pt x="189" y="142"/>
                  <a:pt x="189" y="138"/>
                  <a:pt x="190" y="135"/>
                </a:cubicBezTo>
                <a:cubicBezTo>
                  <a:pt x="190" y="133"/>
                  <a:pt x="189" y="129"/>
                  <a:pt x="187" y="128"/>
                </a:cubicBezTo>
                <a:cubicBezTo>
                  <a:pt x="186" y="126"/>
                  <a:pt x="182" y="126"/>
                  <a:pt x="179" y="127"/>
                </a:cubicBezTo>
                <a:cubicBezTo>
                  <a:pt x="176" y="128"/>
                  <a:pt x="172" y="130"/>
                  <a:pt x="170" y="130"/>
                </a:cubicBezTo>
                <a:cubicBezTo>
                  <a:pt x="168" y="131"/>
                  <a:pt x="165" y="129"/>
                  <a:pt x="162" y="126"/>
                </a:cubicBezTo>
                <a:cubicBezTo>
                  <a:pt x="159" y="122"/>
                  <a:pt x="155" y="117"/>
                  <a:pt x="153" y="114"/>
                </a:cubicBezTo>
                <a:cubicBezTo>
                  <a:pt x="150" y="111"/>
                  <a:pt x="147" y="108"/>
                  <a:pt x="145" y="106"/>
                </a:cubicBezTo>
                <a:cubicBezTo>
                  <a:pt x="143" y="105"/>
                  <a:pt x="141" y="104"/>
                  <a:pt x="141" y="104"/>
                </a:cubicBezTo>
                <a:cubicBezTo>
                  <a:pt x="141" y="104"/>
                  <a:pt x="142" y="103"/>
                  <a:pt x="143" y="102"/>
                </a:cubicBezTo>
                <a:cubicBezTo>
                  <a:pt x="144" y="101"/>
                  <a:pt x="145" y="100"/>
                  <a:pt x="144" y="99"/>
                </a:cubicBezTo>
                <a:cubicBezTo>
                  <a:pt x="143" y="98"/>
                  <a:pt x="141" y="97"/>
                  <a:pt x="140" y="97"/>
                </a:cubicBezTo>
                <a:cubicBezTo>
                  <a:pt x="138" y="96"/>
                  <a:pt x="137" y="95"/>
                  <a:pt x="137" y="93"/>
                </a:cubicBezTo>
                <a:cubicBezTo>
                  <a:pt x="136" y="92"/>
                  <a:pt x="138" y="89"/>
                  <a:pt x="140" y="88"/>
                </a:cubicBezTo>
                <a:cubicBezTo>
                  <a:pt x="142" y="87"/>
                  <a:pt x="144" y="85"/>
                  <a:pt x="145" y="84"/>
                </a:cubicBezTo>
                <a:cubicBezTo>
                  <a:pt x="146" y="83"/>
                  <a:pt x="147" y="80"/>
                  <a:pt x="147" y="77"/>
                </a:cubicBezTo>
                <a:cubicBezTo>
                  <a:pt x="147" y="74"/>
                  <a:pt x="147" y="70"/>
                  <a:pt x="148" y="67"/>
                </a:cubicBezTo>
                <a:cubicBezTo>
                  <a:pt x="149" y="64"/>
                  <a:pt x="149" y="60"/>
                  <a:pt x="149" y="59"/>
                </a:cubicBezTo>
                <a:cubicBezTo>
                  <a:pt x="149" y="57"/>
                  <a:pt x="150" y="55"/>
                  <a:pt x="151" y="54"/>
                </a:cubicBezTo>
                <a:cubicBezTo>
                  <a:pt x="152" y="53"/>
                  <a:pt x="152" y="50"/>
                  <a:pt x="151" y="48"/>
                </a:cubicBezTo>
                <a:cubicBezTo>
                  <a:pt x="150" y="45"/>
                  <a:pt x="149" y="41"/>
                  <a:pt x="150" y="39"/>
                </a:cubicBezTo>
                <a:cubicBezTo>
                  <a:pt x="150" y="37"/>
                  <a:pt x="150" y="34"/>
                  <a:pt x="149" y="32"/>
                </a:cubicBezTo>
                <a:cubicBezTo>
                  <a:pt x="148" y="29"/>
                  <a:pt x="148" y="26"/>
                  <a:pt x="147" y="24"/>
                </a:cubicBezTo>
                <a:cubicBezTo>
                  <a:pt x="147" y="21"/>
                  <a:pt x="146" y="18"/>
                  <a:pt x="144" y="17"/>
                </a:cubicBezTo>
                <a:cubicBezTo>
                  <a:pt x="143" y="16"/>
                  <a:pt x="140" y="14"/>
                  <a:pt x="137" y="13"/>
                </a:cubicBezTo>
                <a:cubicBezTo>
                  <a:pt x="134" y="12"/>
                  <a:pt x="131" y="9"/>
                  <a:pt x="130" y="7"/>
                </a:cubicBezTo>
                <a:cubicBezTo>
                  <a:pt x="129" y="4"/>
                  <a:pt x="126" y="3"/>
                  <a:pt x="123" y="4"/>
                </a:cubicBezTo>
                <a:cubicBezTo>
                  <a:pt x="120" y="5"/>
                  <a:pt x="116" y="4"/>
                  <a:pt x="114" y="2"/>
                </a:cubicBezTo>
                <a:cubicBezTo>
                  <a:pt x="111" y="0"/>
                  <a:pt x="106" y="1"/>
                  <a:pt x="101" y="3"/>
                </a:cubicBezTo>
                <a:cubicBezTo>
                  <a:pt x="97" y="6"/>
                  <a:pt x="93" y="8"/>
                  <a:pt x="93" y="8"/>
                </a:cubicBezTo>
                <a:cubicBezTo>
                  <a:pt x="93" y="8"/>
                  <a:pt x="95" y="8"/>
                  <a:pt x="97" y="9"/>
                </a:cubicBezTo>
                <a:cubicBezTo>
                  <a:pt x="100" y="10"/>
                  <a:pt x="103" y="11"/>
                  <a:pt x="105" y="12"/>
                </a:cubicBezTo>
                <a:cubicBezTo>
                  <a:pt x="107" y="13"/>
                  <a:pt x="110" y="14"/>
                  <a:pt x="111" y="15"/>
                </a:cubicBezTo>
                <a:cubicBezTo>
                  <a:pt x="112" y="17"/>
                  <a:pt x="114" y="19"/>
                  <a:pt x="115" y="20"/>
                </a:cubicBezTo>
                <a:cubicBezTo>
                  <a:pt x="116" y="22"/>
                  <a:pt x="115" y="23"/>
                  <a:pt x="114" y="24"/>
                </a:cubicBezTo>
                <a:cubicBezTo>
                  <a:pt x="112" y="25"/>
                  <a:pt x="111" y="26"/>
                  <a:pt x="111" y="27"/>
                </a:cubicBezTo>
                <a:cubicBezTo>
                  <a:pt x="111" y="29"/>
                  <a:pt x="111" y="31"/>
                  <a:pt x="112" y="32"/>
                </a:cubicBezTo>
                <a:cubicBezTo>
                  <a:pt x="112" y="33"/>
                  <a:pt x="112" y="35"/>
                  <a:pt x="111" y="36"/>
                </a:cubicBezTo>
                <a:cubicBezTo>
                  <a:pt x="110" y="36"/>
                  <a:pt x="109" y="38"/>
                  <a:pt x="109" y="40"/>
                </a:cubicBezTo>
                <a:cubicBezTo>
                  <a:pt x="109" y="42"/>
                  <a:pt x="108" y="44"/>
                  <a:pt x="107" y="44"/>
                </a:cubicBezTo>
                <a:cubicBezTo>
                  <a:pt x="106" y="45"/>
                  <a:pt x="105" y="47"/>
                  <a:pt x="105" y="49"/>
                </a:cubicBezTo>
                <a:cubicBezTo>
                  <a:pt x="105" y="51"/>
                  <a:pt x="103" y="53"/>
                  <a:pt x="102" y="54"/>
                </a:cubicBezTo>
                <a:cubicBezTo>
                  <a:pt x="100" y="55"/>
                  <a:pt x="97" y="56"/>
                  <a:pt x="96" y="58"/>
                </a:cubicBezTo>
                <a:cubicBezTo>
                  <a:pt x="95" y="60"/>
                  <a:pt x="93" y="63"/>
                  <a:pt x="93" y="65"/>
                </a:cubicBezTo>
                <a:cubicBezTo>
                  <a:pt x="93" y="66"/>
                  <a:pt x="90" y="69"/>
                  <a:pt x="87" y="70"/>
                </a:cubicBezTo>
                <a:cubicBezTo>
                  <a:pt x="83" y="71"/>
                  <a:pt x="79" y="73"/>
                  <a:pt x="76" y="74"/>
                </a:cubicBezTo>
                <a:cubicBezTo>
                  <a:pt x="73" y="75"/>
                  <a:pt x="70" y="79"/>
                  <a:pt x="69" y="83"/>
                </a:cubicBezTo>
                <a:cubicBezTo>
                  <a:pt x="68" y="86"/>
                  <a:pt x="67" y="91"/>
                  <a:pt x="67" y="94"/>
                </a:cubicBezTo>
                <a:cubicBezTo>
                  <a:pt x="67" y="97"/>
                  <a:pt x="66" y="101"/>
                  <a:pt x="64" y="103"/>
                </a:cubicBezTo>
                <a:cubicBezTo>
                  <a:pt x="63" y="105"/>
                  <a:pt x="62" y="109"/>
                  <a:pt x="63" y="111"/>
                </a:cubicBezTo>
                <a:cubicBezTo>
                  <a:pt x="64" y="113"/>
                  <a:pt x="67" y="116"/>
                  <a:pt x="68" y="118"/>
                </a:cubicBezTo>
                <a:cubicBezTo>
                  <a:pt x="70" y="120"/>
                  <a:pt x="70" y="124"/>
                  <a:pt x="69" y="128"/>
                </a:cubicBezTo>
                <a:cubicBezTo>
                  <a:pt x="68" y="132"/>
                  <a:pt x="66" y="138"/>
                  <a:pt x="66" y="140"/>
                </a:cubicBezTo>
                <a:cubicBezTo>
                  <a:pt x="65" y="143"/>
                  <a:pt x="63" y="147"/>
                  <a:pt x="61" y="149"/>
                </a:cubicBezTo>
                <a:cubicBezTo>
                  <a:pt x="60" y="151"/>
                  <a:pt x="57" y="154"/>
                  <a:pt x="57" y="156"/>
                </a:cubicBezTo>
                <a:cubicBezTo>
                  <a:pt x="56" y="158"/>
                  <a:pt x="54" y="161"/>
                  <a:pt x="53" y="164"/>
                </a:cubicBezTo>
                <a:cubicBezTo>
                  <a:pt x="52" y="166"/>
                  <a:pt x="49" y="168"/>
                  <a:pt x="48" y="168"/>
                </a:cubicBezTo>
                <a:cubicBezTo>
                  <a:pt x="47" y="168"/>
                  <a:pt x="44" y="170"/>
                  <a:pt x="42" y="173"/>
                </a:cubicBezTo>
                <a:cubicBezTo>
                  <a:pt x="40" y="175"/>
                  <a:pt x="37" y="180"/>
                  <a:pt x="34" y="183"/>
                </a:cubicBezTo>
                <a:cubicBezTo>
                  <a:pt x="32" y="186"/>
                  <a:pt x="29" y="192"/>
                  <a:pt x="28" y="195"/>
                </a:cubicBezTo>
                <a:cubicBezTo>
                  <a:pt x="27" y="198"/>
                  <a:pt x="25" y="203"/>
                  <a:pt x="24" y="206"/>
                </a:cubicBezTo>
                <a:cubicBezTo>
                  <a:pt x="22" y="209"/>
                  <a:pt x="21" y="211"/>
                  <a:pt x="21" y="211"/>
                </a:cubicBezTo>
                <a:cubicBezTo>
                  <a:pt x="21" y="211"/>
                  <a:pt x="20" y="212"/>
                  <a:pt x="20" y="214"/>
                </a:cubicBezTo>
                <a:cubicBezTo>
                  <a:pt x="19" y="216"/>
                  <a:pt x="18" y="219"/>
                  <a:pt x="16" y="221"/>
                </a:cubicBezTo>
                <a:cubicBezTo>
                  <a:pt x="15" y="222"/>
                  <a:pt x="14" y="225"/>
                  <a:pt x="14" y="227"/>
                </a:cubicBezTo>
                <a:cubicBezTo>
                  <a:pt x="15" y="229"/>
                  <a:pt x="14" y="232"/>
                  <a:pt x="12" y="234"/>
                </a:cubicBezTo>
                <a:cubicBezTo>
                  <a:pt x="11" y="236"/>
                  <a:pt x="10" y="238"/>
                  <a:pt x="9" y="239"/>
                </a:cubicBezTo>
                <a:cubicBezTo>
                  <a:pt x="9" y="240"/>
                  <a:pt x="7" y="244"/>
                  <a:pt x="6" y="247"/>
                </a:cubicBezTo>
                <a:cubicBezTo>
                  <a:pt x="5" y="250"/>
                  <a:pt x="3" y="256"/>
                  <a:pt x="3" y="260"/>
                </a:cubicBezTo>
                <a:cubicBezTo>
                  <a:pt x="3" y="264"/>
                  <a:pt x="2" y="270"/>
                  <a:pt x="2" y="272"/>
                </a:cubicBezTo>
                <a:cubicBezTo>
                  <a:pt x="2" y="274"/>
                  <a:pt x="1" y="279"/>
                  <a:pt x="0" y="282"/>
                </a:cubicBezTo>
                <a:cubicBezTo>
                  <a:pt x="0" y="285"/>
                  <a:pt x="0" y="288"/>
                  <a:pt x="1" y="289"/>
                </a:cubicBezTo>
                <a:cubicBezTo>
                  <a:pt x="1" y="291"/>
                  <a:pt x="1" y="293"/>
                  <a:pt x="1" y="295"/>
                </a:cubicBezTo>
                <a:cubicBezTo>
                  <a:pt x="0" y="296"/>
                  <a:pt x="0" y="299"/>
                  <a:pt x="1" y="300"/>
                </a:cubicBezTo>
                <a:cubicBezTo>
                  <a:pt x="1" y="302"/>
                  <a:pt x="2" y="306"/>
                  <a:pt x="1" y="309"/>
                </a:cubicBezTo>
                <a:cubicBezTo>
                  <a:pt x="1" y="312"/>
                  <a:pt x="1" y="316"/>
                  <a:pt x="1" y="318"/>
                </a:cubicBezTo>
                <a:cubicBezTo>
                  <a:pt x="1" y="319"/>
                  <a:pt x="2" y="322"/>
                  <a:pt x="3" y="324"/>
                </a:cubicBezTo>
                <a:cubicBezTo>
                  <a:pt x="4" y="325"/>
                  <a:pt x="4" y="330"/>
                  <a:pt x="3" y="333"/>
                </a:cubicBezTo>
                <a:cubicBezTo>
                  <a:pt x="3" y="336"/>
                  <a:pt x="2" y="340"/>
                  <a:pt x="3" y="342"/>
                </a:cubicBezTo>
                <a:cubicBezTo>
                  <a:pt x="4" y="343"/>
                  <a:pt x="5" y="345"/>
                  <a:pt x="7" y="346"/>
                </a:cubicBezTo>
                <a:cubicBezTo>
                  <a:pt x="8" y="346"/>
                  <a:pt x="9" y="347"/>
                  <a:pt x="9" y="347"/>
                </a:cubicBezTo>
                <a:cubicBezTo>
                  <a:pt x="9" y="347"/>
                  <a:pt x="10" y="344"/>
                  <a:pt x="12" y="341"/>
                </a:cubicBezTo>
                <a:cubicBezTo>
                  <a:pt x="13" y="338"/>
                  <a:pt x="15" y="334"/>
                  <a:pt x="16" y="332"/>
                </a:cubicBezTo>
                <a:cubicBezTo>
                  <a:pt x="17" y="331"/>
                  <a:pt x="19" y="330"/>
                  <a:pt x="21" y="329"/>
                </a:cubicBezTo>
                <a:cubicBezTo>
                  <a:pt x="23" y="328"/>
                  <a:pt x="24" y="330"/>
                  <a:pt x="23" y="332"/>
                </a:cubicBezTo>
                <a:cubicBezTo>
                  <a:pt x="22" y="335"/>
                  <a:pt x="20" y="340"/>
                  <a:pt x="20" y="343"/>
                </a:cubicBezTo>
                <a:cubicBezTo>
                  <a:pt x="19" y="346"/>
                  <a:pt x="20" y="350"/>
                  <a:pt x="21" y="351"/>
                </a:cubicBezTo>
                <a:cubicBezTo>
                  <a:pt x="23" y="353"/>
                  <a:pt x="27" y="355"/>
                  <a:pt x="31" y="357"/>
                </a:cubicBezTo>
                <a:cubicBezTo>
                  <a:pt x="34" y="358"/>
                  <a:pt x="41" y="360"/>
                  <a:pt x="44" y="362"/>
                </a:cubicBezTo>
                <a:cubicBezTo>
                  <a:pt x="48" y="363"/>
                  <a:pt x="52" y="365"/>
                  <a:pt x="54" y="365"/>
                </a:cubicBezTo>
                <a:cubicBezTo>
                  <a:pt x="55" y="365"/>
                  <a:pt x="57" y="363"/>
                  <a:pt x="59" y="360"/>
                </a:cubicBezTo>
                <a:cubicBezTo>
                  <a:pt x="60" y="358"/>
                  <a:pt x="63" y="352"/>
                  <a:pt x="66" y="349"/>
                </a:cubicBezTo>
                <a:cubicBezTo>
                  <a:pt x="69" y="345"/>
                  <a:pt x="73" y="343"/>
                  <a:pt x="75" y="345"/>
                </a:cubicBezTo>
                <a:cubicBezTo>
                  <a:pt x="78" y="347"/>
                  <a:pt x="80" y="351"/>
                  <a:pt x="81" y="353"/>
                </a:cubicBezTo>
                <a:cubicBezTo>
                  <a:pt x="83" y="356"/>
                  <a:pt x="84" y="359"/>
                  <a:pt x="84" y="362"/>
                </a:cubicBezTo>
                <a:cubicBezTo>
                  <a:pt x="85" y="364"/>
                  <a:pt x="85" y="366"/>
                  <a:pt x="85" y="368"/>
                </a:cubicBezTo>
                <a:cubicBezTo>
                  <a:pt x="85" y="369"/>
                  <a:pt x="85" y="370"/>
                  <a:pt x="86" y="370"/>
                </a:cubicBezTo>
                <a:cubicBezTo>
                  <a:pt x="87" y="371"/>
                  <a:pt x="88" y="369"/>
                  <a:pt x="88" y="367"/>
                </a:cubicBezTo>
                <a:cubicBezTo>
                  <a:pt x="89" y="365"/>
                  <a:pt x="91" y="364"/>
                  <a:pt x="93" y="364"/>
                </a:cubicBezTo>
                <a:cubicBezTo>
                  <a:pt x="94" y="364"/>
                  <a:pt x="98" y="363"/>
                  <a:pt x="101" y="363"/>
                </a:cubicBezTo>
                <a:cubicBezTo>
                  <a:pt x="104" y="362"/>
                  <a:pt x="108" y="361"/>
                  <a:pt x="109" y="361"/>
                </a:cubicBezTo>
                <a:cubicBezTo>
                  <a:pt x="111" y="361"/>
                  <a:pt x="113" y="362"/>
                  <a:pt x="114" y="363"/>
                </a:cubicBezTo>
                <a:cubicBezTo>
                  <a:pt x="116" y="364"/>
                  <a:pt x="121" y="367"/>
                  <a:pt x="125" y="369"/>
                </a:cubicBezTo>
                <a:cubicBezTo>
                  <a:pt x="129" y="371"/>
                  <a:pt x="132" y="371"/>
                  <a:pt x="131" y="368"/>
                </a:cubicBezTo>
                <a:cubicBezTo>
                  <a:pt x="130" y="366"/>
                  <a:pt x="130" y="363"/>
                  <a:pt x="131" y="363"/>
                </a:cubicBezTo>
                <a:cubicBezTo>
                  <a:pt x="132" y="362"/>
                  <a:pt x="135" y="363"/>
                  <a:pt x="137" y="365"/>
                </a:cubicBezTo>
                <a:cubicBezTo>
                  <a:pt x="140" y="367"/>
                  <a:pt x="145" y="367"/>
                  <a:pt x="149" y="365"/>
                </a:cubicBezTo>
                <a:cubicBezTo>
                  <a:pt x="153" y="364"/>
                  <a:pt x="159" y="362"/>
                  <a:pt x="163" y="362"/>
                </a:cubicBezTo>
                <a:cubicBezTo>
                  <a:pt x="166" y="362"/>
                  <a:pt x="171" y="360"/>
                  <a:pt x="173" y="357"/>
                </a:cubicBezTo>
                <a:cubicBezTo>
                  <a:pt x="176" y="355"/>
                  <a:pt x="180" y="353"/>
                  <a:pt x="183" y="352"/>
                </a:cubicBezTo>
                <a:cubicBezTo>
                  <a:pt x="185" y="352"/>
                  <a:pt x="189" y="351"/>
                  <a:pt x="192" y="350"/>
                </a:cubicBezTo>
                <a:cubicBezTo>
                  <a:pt x="194" y="350"/>
                  <a:pt x="196" y="349"/>
                  <a:pt x="196" y="349"/>
                </a:cubicBezTo>
                <a:cubicBezTo>
                  <a:pt x="196" y="349"/>
                  <a:pt x="197" y="347"/>
                  <a:pt x="198" y="345"/>
                </a:cubicBezTo>
                <a:cubicBezTo>
                  <a:pt x="199" y="343"/>
                  <a:pt x="198" y="339"/>
                  <a:pt x="196" y="337"/>
                </a:cubicBezTo>
                <a:cubicBezTo>
                  <a:pt x="194" y="334"/>
                  <a:pt x="192" y="330"/>
                  <a:pt x="192" y="326"/>
                </a:cubicBezTo>
                <a:cubicBezTo>
                  <a:pt x="192" y="323"/>
                  <a:pt x="192" y="319"/>
                  <a:pt x="193" y="318"/>
                </a:cubicBezTo>
                <a:cubicBezTo>
                  <a:pt x="194" y="316"/>
                  <a:pt x="197" y="314"/>
                  <a:pt x="200" y="312"/>
                </a:cubicBezTo>
                <a:cubicBezTo>
                  <a:pt x="203" y="311"/>
                  <a:pt x="203" y="308"/>
                  <a:pt x="200" y="307"/>
                </a:cubicBezTo>
                <a:cubicBezTo>
                  <a:pt x="197" y="305"/>
                  <a:pt x="197" y="303"/>
                  <a:pt x="200" y="301"/>
                </a:cubicBezTo>
                <a:cubicBezTo>
                  <a:pt x="203" y="299"/>
                  <a:pt x="203" y="296"/>
                  <a:pt x="200" y="293"/>
                </a:cubicBezTo>
                <a:cubicBezTo>
                  <a:pt x="200" y="293"/>
                  <a:pt x="200" y="293"/>
                  <a:pt x="197" y="292"/>
                </a:cubicBezTo>
                <a:cubicBezTo>
                  <a:pt x="194" y="291"/>
                  <a:pt x="194" y="291"/>
                  <a:pt x="194" y="291"/>
                </a:cubicBezTo>
                <a:cubicBezTo>
                  <a:pt x="191" y="291"/>
                  <a:pt x="188" y="288"/>
                  <a:pt x="186" y="286"/>
                </a:cubicBezTo>
                <a:cubicBezTo>
                  <a:pt x="184" y="283"/>
                  <a:pt x="184" y="279"/>
                  <a:pt x="186" y="277"/>
                </a:cubicBezTo>
                <a:cubicBezTo>
                  <a:pt x="188" y="275"/>
                  <a:pt x="191" y="272"/>
                  <a:pt x="192" y="270"/>
                </a:cubicBezTo>
                <a:cubicBezTo>
                  <a:pt x="193" y="268"/>
                  <a:pt x="194" y="264"/>
                  <a:pt x="195" y="262"/>
                </a:cubicBezTo>
                <a:cubicBezTo>
                  <a:pt x="195" y="259"/>
                  <a:pt x="199" y="254"/>
                  <a:pt x="202" y="251"/>
                </a:cubicBezTo>
                <a:cubicBezTo>
                  <a:pt x="205" y="248"/>
                  <a:pt x="210" y="246"/>
                  <a:pt x="212" y="246"/>
                </a:cubicBezTo>
                <a:cubicBezTo>
                  <a:pt x="215" y="245"/>
                  <a:pt x="217" y="244"/>
                  <a:pt x="217" y="241"/>
                </a:cubicBezTo>
                <a:cubicBezTo>
                  <a:pt x="218" y="239"/>
                  <a:pt x="218" y="238"/>
                  <a:pt x="218" y="238"/>
                </a:cubicBezTo>
                <a:cubicBezTo>
                  <a:pt x="211" y="236"/>
                  <a:pt x="211" y="236"/>
                  <a:pt x="211" y="236"/>
                </a:cubicBezTo>
                <a:cubicBezTo>
                  <a:pt x="211" y="236"/>
                  <a:pt x="209" y="235"/>
                  <a:pt x="207" y="23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o-RO" sz="1600"/>
          </a:p>
        </p:txBody>
      </p:sp>
      <p:grpSp>
        <p:nvGrpSpPr>
          <p:cNvPr id="10" name="Grupo 9"/>
          <p:cNvGrpSpPr/>
          <p:nvPr/>
        </p:nvGrpSpPr>
        <p:grpSpPr>
          <a:xfrm>
            <a:off x="3611471" y="2346623"/>
            <a:ext cx="1716942" cy="2210358"/>
            <a:chOff x="6582821" y="2017406"/>
            <a:chExt cx="1716942" cy="221035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582821" y="2017406"/>
              <a:ext cx="880845" cy="1156404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96" y="71"/>
                </a:cxn>
                <a:cxn ang="0">
                  <a:pos x="80" y="102"/>
                </a:cxn>
                <a:cxn ang="0">
                  <a:pos x="61" y="134"/>
                </a:cxn>
                <a:cxn ang="0">
                  <a:pos x="20" y="168"/>
                </a:cxn>
                <a:cxn ang="0">
                  <a:pos x="21" y="181"/>
                </a:cxn>
                <a:cxn ang="0">
                  <a:pos x="51" y="196"/>
                </a:cxn>
                <a:cxn ang="0">
                  <a:pos x="58" y="227"/>
                </a:cxn>
                <a:cxn ang="0">
                  <a:pos x="54" y="256"/>
                </a:cxn>
                <a:cxn ang="0">
                  <a:pos x="47" y="276"/>
                </a:cxn>
                <a:cxn ang="0">
                  <a:pos x="52" y="285"/>
                </a:cxn>
                <a:cxn ang="0">
                  <a:pos x="86" y="306"/>
                </a:cxn>
                <a:cxn ang="0">
                  <a:pos x="93" y="328"/>
                </a:cxn>
                <a:cxn ang="0">
                  <a:pos x="73" y="351"/>
                </a:cxn>
                <a:cxn ang="0">
                  <a:pos x="88" y="376"/>
                </a:cxn>
                <a:cxn ang="0">
                  <a:pos x="98" y="404"/>
                </a:cxn>
                <a:cxn ang="0">
                  <a:pos x="120" y="410"/>
                </a:cxn>
                <a:cxn ang="0">
                  <a:pos x="125" y="375"/>
                </a:cxn>
                <a:cxn ang="0">
                  <a:pos x="124" y="344"/>
                </a:cxn>
                <a:cxn ang="0">
                  <a:pos x="147" y="295"/>
                </a:cxn>
                <a:cxn ang="0">
                  <a:pos x="184" y="279"/>
                </a:cxn>
                <a:cxn ang="0">
                  <a:pos x="217" y="255"/>
                </a:cxn>
                <a:cxn ang="0">
                  <a:pos x="258" y="251"/>
                </a:cxn>
                <a:cxn ang="0">
                  <a:pos x="252" y="212"/>
                </a:cxn>
                <a:cxn ang="0">
                  <a:pos x="261" y="160"/>
                </a:cxn>
                <a:cxn ang="0">
                  <a:pos x="268" y="130"/>
                </a:cxn>
                <a:cxn ang="0">
                  <a:pos x="302" y="99"/>
                </a:cxn>
                <a:cxn ang="0">
                  <a:pos x="308" y="79"/>
                </a:cxn>
                <a:cxn ang="0">
                  <a:pos x="294" y="80"/>
                </a:cxn>
                <a:cxn ang="0">
                  <a:pos x="275" y="73"/>
                </a:cxn>
                <a:cxn ang="0">
                  <a:pos x="244" y="60"/>
                </a:cxn>
                <a:cxn ang="0">
                  <a:pos x="233" y="65"/>
                </a:cxn>
                <a:cxn ang="0">
                  <a:pos x="220" y="69"/>
                </a:cxn>
                <a:cxn ang="0">
                  <a:pos x="205" y="79"/>
                </a:cxn>
                <a:cxn ang="0">
                  <a:pos x="211" y="64"/>
                </a:cxn>
                <a:cxn ang="0">
                  <a:pos x="194" y="81"/>
                </a:cxn>
                <a:cxn ang="0">
                  <a:pos x="179" y="94"/>
                </a:cxn>
                <a:cxn ang="0">
                  <a:pos x="184" y="75"/>
                </a:cxn>
                <a:cxn ang="0">
                  <a:pos x="196" y="57"/>
                </a:cxn>
                <a:cxn ang="0">
                  <a:pos x="185" y="56"/>
                </a:cxn>
                <a:cxn ang="0">
                  <a:pos x="186" y="49"/>
                </a:cxn>
                <a:cxn ang="0">
                  <a:pos x="184" y="33"/>
                </a:cxn>
                <a:cxn ang="0">
                  <a:pos x="176" y="23"/>
                </a:cxn>
                <a:cxn ang="0">
                  <a:pos x="172" y="17"/>
                </a:cxn>
                <a:cxn ang="0">
                  <a:pos x="157" y="26"/>
                </a:cxn>
                <a:cxn ang="0">
                  <a:pos x="153" y="17"/>
                </a:cxn>
                <a:cxn ang="0">
                  <a:pos x="147" y="16"/>
                </a:cxn>
                <a:cxn ang="0">
                  <a:pos x="140" y="11"/>
                </a:cxn>
                <a:cxn ang="0">
                  <a:pos x="131" y="5"/>
                </a:cxn>
                <a:cxn ang="0">
                  <a:pos x="120" y="0"/>
                </a:cxn>
              </a:cxnLst>
              <a:rect l="0" t="0" r="r" b="b"/>
              <a:pathLst>
                <a:path w="316" h="415">
                  <a:moveTo>
                    <a:pt x="116" y="16"/>
                  </a:moveTo>
                  <a:cubicBezTo>
                    <a:pt x="116" y="19"/>
                    <a:pt x="115" y="22"/>
                    <a:pt x="114" y="23"/>
                  </a:cubicBezTo>
                  <a:cubicBezTo>
                    <a:pt x="113" y="23"/>
                    <a:pt x="113" y="25"/>
                    <a:pt x="114" y="27"/>
                  </a:cubicBezTo>
                  <a:cubicBezTo>
                    <a:pt x="115" y="28"/>
                    <a:pt x="115" y="32"/>
                    <a:pt x="114" y="36"/>
                  </a:cubicBezTo>
                  <a:cubicBezTo>
                    <a:pt x="114" y="39"/>
                    <a:pt x="111" y="44"/>
                    <a:pt x="109" y="45"/>
                  </a:cubicBezTo>
                  <a:cubicBezTo>
                    <a:pt x="107" y="47"/>
                    <a:pt x="106" y="51"/>
                    <a:pt x="105" y="54"/>
                  </a:cubicBezTo>
                  <a:cubicBezTo>
                    <a:pt x="105" y="57"/>
                    <a:pt x="102" y="62"/>
                    <a:pt x="100" y="65"/>
                  </a:cubicBezTo>
                  <a:cubicBezTo>
                    <a:pt x="97" y="67"/>
                    <a:pt x="95" y="70"/>
                    <a:pt x="96" y="71"/>
                  </a:cubicBezTo>
                  <a:cubicBezTo>
                    <a:pt x="96" y="72"/>
                    <a:pt x="95" y="74"/>
                    <a:pt x="94" y="75"/>
                  </a:cubicBezTo>
                  <a:cubicBezTo>
                    <a:pt x="94" y="77"/>
                    <a:pt x="93" y="80"/>
                    <a:pt x="93" y="82"/>
                  </a:cubicBezTo>
                  <a:cubicBezTo>
                    <a:pt x="93" y="85"/>
                    <a:pt x="91" y="89"/>
                    <a:pt x="88" y="92"/>
                  </a:cubicBezTo>
                  <a:cubicBezTo>
                    <a:pt x="86" y="95"/>
                    <a:pt x="82" y="99"/>
                    <a:pt x="80" y="102"/>
                  </a:cubicBezTo>
                  <a:cubicBezTo>
                    <a:pt x="78" y="105"/>
                    <a:pt x="76" y="110"/>
                    <a:pt x="75" y="113"/>
                  </a:cubicBezTo>
                  <a:cubicBezTo>
                    <a:pt x="75" y="116"/>
                    <a:pt x="73" y="121"/>
                    <a:pt x="71" y="123"/>
                  </a:cubicBezTo>
                  <a:cubicBezTo>
                    <a:pt x="69" y="125"/>
                    <a:pt x="66" y="128"/>
                    <a:pt x="65" y="129"/>
                  </a:cubicBezTo>
                  <a:cubicBezTo>
                    <a:pt x="63" y="130"/>
                    <a:pt x="61" y="132"/>
                    <a:pt x="61" y="134"/>
                  </a:cubicBezTo>
                  <a:cubicBezTo>
                    <a:pt x="61" y="136"/>
                    <a:pt x="59" y="139"/>
                    <a:pt x="58" y="140"/>
                  </a:cubicBezTo>
                  <a:cubicBezTo>
                    <a:pt x="56" y="142"/>
                    <a:pt x="53" y="145"/>
                    <a:pt x="51" y="148"/>
                  </a:cubicBezTo>
                  <a:cubicBezTo>
                    <a:pt x="49" y="151"/>
                    <a:pt x="46" y="153"/>
                    <a:pt x="44" y="153"/>
                  </a:cubicBezTo>
                  <a:cubicBezTo>
                    <a:pt x="41" y="153"/>
                    <a:pt x="31" y="159"/>
                    <a:pt x="20" y="168"/>
                  </a:cubicBezTo>
                  <a:cubicBezTo>
                    <a:pt x="9" y="176"/>
                    <a:pt x="0" y="183"/>
                    <a:pt x="0" y="185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4" y="185"/>
                    <a:pt x="8" y="182"/>
                  </a:cubicBezTo>
                  <a:cubicBezTo>
                    <a:pt x="13" y="180"/>
                    <a:pt x="18" y="179"/>
                    <a:pt x="21" y="181"/>
                  </a:cubicBezTo>
                  <a:cubicBezTo>
                    <a:pt x="23" y="183"/>
                    <a:pt x="27" y="184"/>
                    <a:pt x="30" y="183"/>
                  </a:cubicBezTo>
                  <a:cubicBezTo>
                    <a:pt x="33" y="182"/>
                    <a:pt x="36" y="183"/>
                    <a:pt x="37" y="186"/>
                  </a:cubicBezTo>
                  <a:cubicBezTo>
                    <a:pt x="38" y="188"/>
                    <a:pt x="41" y="191"/>
                    <a:pt x="44" y="192"/>
                  </a:cubicBezTo>
                  <a:cubicBezTo>
                    <a:pt x="47" y="193"/>
                    <a:pt x="50" y="195"/>
                    <a:pt x="51" y="196"/>
                  </a:cubicBezTo>
                  <a:cubicBezTo>
                    <a:pt x="53" y="197"/>
                    <a:pt x="54" y="200"/>
                    <a:pt x="54" y="203"/>
                  </a:cubicBezTo>
                  <a:cubicBezTo>
                    <a:pt x="55" y="205"/>
                    <a:pt x="55" y="208"/>
                    <a:pt x="56" y="211"/>
                  </a:cubicBezTo>
                  <a:cubicBezTo>
                    <a:pt x="57" y="213"/>
                    <a:pt x="57" y="216"/>
                    <a:pt x="57" y="218"/>
                  </a:cubicBezTo>
                  <a:cubicBezTo>
                    <a:pt x="56" y="220"/>
                    <a:pt x="57" y="224"/>
                    <a:pt x="58" y="227"/>
                  </a:cubicBezTo>
                  <a:cubicBezTo>
                    <a:pt x="59" y="229"/>
                    <a:pt x="59" y="232"/>
                    <a:pt x="58" y="233"/>
                  </a:cubicBezTo>
                  <a:cubicBezTo>
                    <a:pt x="57" y="234"/>
                    <a:pt x="56" y="236"/>
                    <a:pt x="56" y="238"/>
                  </a:cubicBezTo>
                  <a:cubicBezTo>
                    <a:pt x="56" y="239"/>
                    <a:pt x="56" y="243"/>
                    <a:pt x="55" y="246"/>
                  </a:cubicBezTo>
                  <a:cubicBezTo>
                    <a:pt x="54" y="249"/>
                    <a:pt x="54" y="253"/>
                    <a:pt x="54" y="256"/>
                  </a:cubicBezTo>
                  <a:cubicBezTo>
                    <a:pt x="54" y="259"/>
                    <a:pt x="53" y="262"/>
                    <a:pt x="52" y="263"/>
                  </a:cubicBezTo>
                  <a:cubicBezTo>
                    <a:pt x="51" y="264"/>
                    <a:pt x="49" y="266"/>
                    <a:pt x="47" y="267"/>
                  </a:cubicBezTo>
                  <a:cubicBezTo>
                    <a:pt x="45" y="268"/>
                    <a:pt x="43" y="271"/>
                    <a:pt x="44" y="272"/>
                  </a:cubicBezTo>
                  <a:cubicBezTo>
                    <a:pt x="44" y="274"/>
                    <a:pt x="45" y="275"/>
                    <a:pt x="47" y="276"/>
                  </a:cubicBezTo>
                  <a:cubicBezTo>
                    <a:pt x="48" y="276"/>
                    <a:pt x="50" y="277"/>
                    <a:pt x="51" y="278"/>
                  </a:cubicBezTo>
                  <a:cubicBezTo>
                    <a:pt x="52" y="279"/>
                    <a:pt x="51" y="280"/>
                    <a:pt x="50" y="281"/>
                  </a:cubicBezTo>
                  <a:cubicBezTo>
                    <a:pt x="49" y="282"/>
                    <a:pt x="48" y="283"/>
                    <a:pt x="48" y="283"/>
                  </a:cubicBezTo>
                  <a:cubicBezTo>
                    <a:pt x="48" y="283"/>
                    <a:pt x="50" y="284"/>
                    <a:pt x="52" y="285"/>
                  </a:cubicBezTo>
                  <a:cubicBezTo>
                    <a:pt x="54" y="287"/>
                    <a:pt x="57" y="290"/>
                    <a:pt x="60" y="293"/>
                  </a:cubicBezTo>
                  <a:cubicBezTo>
                    <a:pt x="62" y="296"/>
                    <a:pt x="66" y="301"/>
                    <a:pt x="69" y="305"/>
                  </a:cubicBezTo>
                  <a:cubicBezTo>
                    <a:pt x="72" y="308"/>
                    <a:pt x="75" y="310"/>
                    <a:pt x="77" y="309"/>
                  </a:cubicBezTo>
                  <a:cubicBezTo>
                    <a:pt x="79" y="309"/>
                    <a:pt x="83" y="307"/>
                    <a:pt x="86" y="306"/>
                  </a:cubicBezTo>
                  <a:cubicBezTo>
                    <a:pt x="89" y="305"/>
                    <a:pt x="93" y="305"/>
                    <a:pt x="94" y="307"/>
                  </a:cubicBezTo>
                  <a:cubicBezTo>
                    <a:pt x="96" y="308"/>
                    <a:pt x="97" y="312"/>
                    <a:pt x="97" y="314"/>
                  </a:cubicBezTo>
                  <a:cubicBezTo>
                    <a:pt x="96" y="317"/>
                    <a:pt x="96" y="321"/>
                    <a:pt x="96" y="323"/>
                  </a:cubicBezTo>
                  <a:cubicBezTo>
                    <a:pt x="96" y="326"/>
                    <a:pt x="95" y="328"/>
                    <a:pt x="93" y="328"/>
                  </a:cubicBezTo>
                  <a:cubicBezTo>
                    <a:pt x="92" y="328"/>
                    <a:pt x="89" y="329"/>
                    <a:pt x="87" y="329"/>
                  </a:cubicBezTo>
                  <a:cubicBezTo>
                    <a:pt x="85" y="330"/>
                    <a:pt x="82" y="333"/>
                    <a:pt x="80" y="335"/>
                  </a:cubicBezTo>
                  <a:cubicBezTo>
                    <a:pt x="78" y="337"/>
                    <a:pt x="77" y="340"/>
                    <a:pt x="77" y="342"/>
                  </a:cubicBezTo>
                  <a:cubicBezTo>
                    <a:pt x="77" y="344"/>
                    <a:pt x="75" y="348"/>
                    <a:pt x="73" y="351"/>
                  </a:cubicBezTo>
                  <a:cubicBezTo>
                    <a:pt x="72" y="353"/>
                    <a:pt x="72" y="356"/>
                    <a:pt x="75" y="357"/>
                  </a:cubicBezTo>
                  <a:cubicBezTo>
                    <a:pt x="78" y="358"/>
                    <a:pt x="80" y="362"/>
                    <a:pt x="81" y="365"/>
                  </a:cubicBezTo>
                  <a:cubicBezTo>
                    <a:pt x="81" y="367"/>
                    <a:pt x="82" y="371"/>
                    <a:pt x="82" y="372"/>
                  </a:cubicBezTo>
                  <a:cubicBezTo>
                    <a:pt x="83" y="373"/>
                    <a:pt x="85" y="375"/>
                    <a:pt x="88" y="376"/>
                  </a:cubicBezTo>
                  <a:cubicBezTo>
                    <a:pt x="90" y="377"/>
                    <a:pt x="91" y="380"/>
                    <a:pt x="89" y="383"/>
                  </a:cubicBezTo>
                  <a:cubicBezTo>
                    <a:pt x="88" y="385"/>
                    <a:pt x="88" y="389"/>
                    <a:pt x="89" y="390"/>
                  </a:cubicBezTo>
                  <a:cubicBezTo>
                    <a:pt x="90" y="392"/>
                    <a:pt x="92" y="394"/>
                    <a:pt x="93" y="396"/>
                  </a:cubicBezTo>
                  <a:cubicBezTo>
                    <a:pt x="94" y="398"/>
                    <a:pt x="96" y="402"/>
                    <a:pt x="98" y="404"/>
                  </a:cubicBezTo>
                  <a:cubicBezTo>
                    <a:pt x="99" y="407"/>
                    <a:pt x="102" y="409"/>
                    <a:pt x="105" y="409"/>
                  </a:cubicBezTo>
                  <a:cubicBezTo>
                    <a:pt x="107" y="410"/>
                    <a:pt x="111" y="411"/>
                    <a:pt x="114" y="412"/>
                  </a:cubicBezTo>
                  <a:cubicBezTo>
                    <a:pt x="116" y="414"/>
                    <a:pt x="118" y="415"/>
                    <a:pt x="118" y="415"/>
                  </a:cubicBezTo>
                  <a:cubicBezTo>
                    <a:pt x="118" y="415"/>
                    <a:pt x="119" y="413"/>
                    <a:pt x="120" y="410"/>
                  </a:cubicBezTo>
                  <a:cubicBezTo>
                    <a:pt x="121" y="407"/>
                    <a:pt x="122" y="403"/>
                    <a:pt x="123" y="400"/>
                  </a:cubicBezTo>
                  <a:cubicBezTo>
                    <a:pt x="124" y="397"/>
                    <a:pt x="124" y="393"/>
                    <a:pt x="124" y="390"/>
                  </a:cubicBezTo>
                  <a:cubicBezTo>
                    <a:pt x="124" y="387"/>
                    <a:pt x="124" y="383"/>
                    <a:pt x="125" y="381"/>
                  </a:cubicBezTo>
                  <a:cubicBezTo>
                    <a:pt x="126" y="379"/>
                    <a:pt x="126" y="376"/>
                    <a:pt x="125" y="375"/>
                  </a:cubicBezTo>
                  <a:cubicBezTo>
                    <a:pt x="125" y="374"/>
                    <a:pt x="124" y="373"/>
                    <a:pt x="123" y="372"/>
                  </a:cubicBezTo>
                  <a:cubicBezTo>
                    <a:pt x="122" y="371"/>
                    <a:pt x="122" y="369"/>
                    <a:pt x="122" y="367"/>
                  </a:cubicBezTo>
                  <a:cubicBezTo>
                    <a:pt x="122" y="366"/>
                    <a:pt x="122" y="362"/>
                    <a:pt x="121" y="358"/>
                  </a:cubicBezTo>
                  <a:cubicBezTo>
                    <a:pt x="120" y="354"/>
                    <a:pt x="122" y="348"/>
                    <a:pt x="124" y="344"/>
                  </a:cubicBezTo>
                  <a:cubicBezTo>
                    <a:pt x="126" y="340"/>
                    <a:pt x="130" y="334"/>
                    <a:pt x="132" y="329"/>
                  </a:cubicBezTo>
                  <a:cubicBezTo>
                    <a:pt x="133" y="325"/>
                    <a:pt x="136" y="320"/>
                    <a:pt x="137" y="317"/>
                  </a:cubicBezTo>
                  <a:cubicBezTo>
                    <a:pt x="137" y="315"/>
                    <a:pt x="139" y="310"/>
                    <a:pt x="140" y="306"/>
                  </a:cubicBezTo>
                  <a:cubicBezTo>
                    <a:pt x="141" y="303"/>
                    <a:pt x="144" y="298"/>
                    <a:pt x="147" y="295"/>
                  </a:cubicBezTo>
                  <a:cubicBezTo>
                    <a:pt x="150" y="293"/>
                    <a:pt x="155" y="291"/>
                    <a:pt x="158" y="290"/>
                  </a:cubicBezTo>
                  <a:cubicBezTo>
                    <a:pt x="162" y="290"/>
                    <a:pt x="167" y="288"/>
                    <a:pt x="169" y="286"/>
                  </a:cubicBezTo>
                  <a:cubicBezTo>
                    <a:pt x="171" y="284"/>
                    <a:pt x="174" y="283"/>
                    <a:pt x="176" y="283"/>
                  </a:cubicBezTo>
                  <a:cubicBezTo>
                    <a:pt x="177" y="284"/>
                    <a:pt x="181" y="282"/>
                    <a:pt x="184" y="279"/>
                  </a:cubicBezTo>
                  <a:cubicBezTo>
                    <a:pt x="187" y="276"/>
                    <a:pt x="191" y="273"/>
                    <a:pt x="194" y="272"/>
                  </a:cubicBezTo>
                  <a:cubicBezTo>
                    <a:pt x="196" y="271"/>
                    <a:pt x="200" y="267"/>
                    <a:pt x="202" y="265"/>
                  </a:cubicBezTo>
                  <a:cubicBezTo>
                    <a:pt x="204" y="262"/>
                    <a:pt x="208" y="259"/>
                    <a:pt x="209" y="258"/>
                  </a:cubicBezTo>
                  <a:cubicBezTo>
                    <a:pt x="211" y="257"/>
                    <a:pt x="215" y="256"/>
                    <a:pt x="217" y="255"/>
                  </a:cubicBezTo>
                  <a:cubicBezTo>
                    <a:pt x="220" y="255"/>
                    <a:pt x="224" y="255"/>
                    <a:pt x="227" y="257"/>
                  </a:cubicBezTo>
                  <a:cubicBezTo>
                    <a:pt x="230" y="258"/>
                    <a:pt x="235" y="259"/>
                    <a:pt x="238" y="259"/>
                  </a:cubicBezTo>
                  <a:cubicBezTo>
                    <a:pt x="240" y="258"/>
                    <a:pt x="246" y="258"/>
                    <a:pt x="249" y="258"/>
                  </a:cubicBezTo>
                  <a:cubicBezTo>
                    <a:pt x="253" y="258"/>
                    <a:pt x="257" y="255"/>
                    <a:pt x="258" y="251"/>
                  </a:cubicBezTo>
                  <a:cubicBezTo>
                    <a:pt x="259" y="248"/>
                    <a:pt x="261" y="243"/>
                    <a:pt x="261" y="240"/>
                  </a:cubicBezTo>
                  <a:cubicBezTo>
                    <a:pt x="261" y="237"/>
                    <a:pt x="260" y="234"/>
                    <a:pt x="258" y="233"/>
                  </a:cubicBezTo>
                  <a:cubicBezTo>
                    <a:pt x="256" y="231"/>
                    <a:pt x="254" y="227"/>
                    <a:pt x="252" y="224"/>
                  </a:cubicBezTo>
                  <a:cubicBezTo>
                    <a:pt x="251" y="220"/>
                    <a:pt x="251" y="215"/>
                    <a:pt x="252" y="212"/>
                  </a:cubicBezTo>
                  <a:cubicBezTo>
                    <a:pt x="253" y="208"/>
                    <a:pt x="256" y="203"/>
                    <a:pt x="259" y="199"/>
                  </a:cubicBezTo>
                  <a:cubicBezTo>
                    <a:pt x="261" y="196"/>
                    <a:pt x="263" y="189"/>
                    <a:pt x="263" y="183"/>
                  </a:cubicBezTo>
                  <a:cubicBezTo>
                    <a:pt x="263" y="177"/>
                    <a:pt x="262" y="171"/>
                    <a:pt x="261" y="169"/>
                  </a:cubicBezTo>
                  <a:cubicBezTo>
                    <a:pt x="260" y="167"/>
                    <a:pt x="260" y="163"/>
                    <a:pt x="261" y="160"/>
                  </a:cubicBezTo>
                  <a:cubicBezTo>
                    <a:pt x="262" y="157"/>
                    <a:pt x="262" y="154"/>
                    <a:pt x="261" y="152"/>
                  </a:cubicBezTo>
                  <a:cubicBezTo>
                    <a:pt x="260" y="151"/>
                    <a:pt x="259" y="148"/>
                    <a:pt x="259" y="145"/>
                  </a:cubicBezTo>
                  <a:cubicBezTo>
                    <a:pt x="259" y="143"/>
                    <a:pt x="260" y="139"/>
                    <a:pt x="262" y="137"/>
                  </a:cubicBezTo>
                  <a:cubicBezTo>
                    <a:pt x="264" y="135"/>
                    <a:pt x="266" y="132"/>
                    <a:pt x="268" y="130"/>
                  </a:cubicBezTo>
                  <a:cubicBezTo>
                    <a:pt x="269" y="129"/>
                    <a:pt x="271" y="126"/>
                    <a:pt x="271" y="124"/>
                  </a:cubicBezTo>
                  <a:cubicBezTo>
                    <a:pt x="272" y="121"/>
                    <a:pt x="274" y="117"/>
                    <a:pt x="276" y="115"/>
                  </a:cubicBezTo>
                  <a:cubicBezTo>
                    <a:pt x="278" y="112"/>
                    <a:pt x="283" y="109"/>
                    <a:pt x="287" y="109"/>
                  </a:cubicBezTo>
                  <a:cubicBezTo>
                    <a:pt x="290" y="109"/>
                    <a:pt x="297" y="104"/>
                    <a:pt x="302" y="99"/>
                  </a:cubicBezTo>
                  <a:cubicBezTo>
                    <a:pt x="306" y="93"/>
                    <a:pt x="311" y="88"/>
                    <a:pt x="313" y="87"/>
                  </a:cubicBezTo>
                  <a:cubicBezTo>
                    <a:pt x="314" y="85"/>
                    <a:pt x="316" y="84"/>
                    <a:pt x="316" y="84"/>
                  </a:cubicBezTo>
                  <a:cubicBezTo>
                    <a:pt x="316" y="84"/>
                    <a:pt x="314" y="83"/>
                    <a:pt x="313" y="82"/>
                  </a:cubicBezTo>
                  <a:cubicBezTo>
                    <a:pt x="312" y="80"/>
                    <a:pt x="309" y="79"/>
                    <a:pt x="308" y="79"/>
                  </a:cubicBezTo>
                  <a:cubicBezTo>
                    <a:pt x="307" y="79"/>
                    <a:pt x="306" y="80"/>
                    <a:pt x="306" y="82"/>
                  </a:cubicBezTo>
                  <a:cubicBezTo>
                    <a:pt x="306" y="83"/>
                    <a:pt x="304" y="83"/>
                    <a:pt x="303" y="83"/>
                  </a:cubicBezTo>
                  <a:cubicBezTo>
                    <a:pt x="302" y="82"/>
                    <a:pt x="300" y="81"/>
                    <a:pt x="299" y="81"/>
                  </a:cubicBezTo>
                  <a:cubicBezTo>
                    <a:pt x="298" y="81"/>
                    <a:pt x="296" y="81"/>
                    <a:pt x="294" y="80"/>
                  </a:cubicBezTo>
                  <a:cubicBezTo>
                    <a:pt x="292" y="80"/>
                    <a:pt x="289" y="79"/>
                    <a:pt x="288" y="79"/>
                  </a:cubicBezTo>
                  <a:cubicBezTo>
                    <a:pt x="286" y="79"/>
                    <a:pt x="284" y="78"/>
                    <a:pt x="283" y="77"/>
                  </a:cubicBezTo>
                  <a:cubicBezTo>
                    <a:pt x="282" y="76"/>
                    <a:pt x="280" y="75"/>
                    <a:pt x="279" y="75"/>
                  </a:cubicBezTo>
                  <a:cubicBezTo>
                    <a:pt x="278" y="75"/>
                    <a:pt x="276" y="74"/>
                    <a:pt x="275" y="73"/>
                  </a:cubicBezTo>
                  <a:cubicBezTo>
                    <a:pt x="274" y="72"/>
                    <a:pt x="271" y="70"/>
                    <a:pt x="269" y="69"/>
                  </a:cubicBezTo>
                  <a:cubicBezTo>
                    <a:pt x="267" y="68"/>
                    <a:pt x="264" y="66"/>
                    <a:pt x="261" y="65"/>
                  </a:cubicBezTo>
                  <a:cubicBezTo>
                    <a:pt x="259" y="64"/>
                    <a:pt x="255" y="62"/>
                    <a:pt x="253" y="61"/>
                  </a:cubicBezTo>
                  <a:cubicBezTo>
                    <a:pt x="250" y="60"/>
                    <a:pt x="246" y="59"/>
                    <a:pt x="244" y="60"/>
                  </a:cubicBezTo>
                  <a:cubicBezTo>
                    <a:pt x="241" y="60"/>
                    <a:pt x="239" y="61"/>
                    <a:pt x="239" y="63"/>
                  </a:cubicBezTo>
                  <a:cubicBezTo>
                    <a:pt x="239" y="64"/>
                    <a:pt x="239" y="66"/>
                    <a:pt x="238" y="67"/>
                  </a:cubicBezTo>
                  <a:cubicBezTo>
                    <a:pt x="237" y="67"/>
                    <a:pt x="236" y="67"/>
                    <a:pt x="235" y="66"/>
                  </a:cubicBezTo>
                  <a:cubicBezTo>
                    <a:pt x="234" y="64"/>
                    <a:pt x="233" y="64"/>
                    <a:pt x="233" y="65"/>
                  </a:cubicBezTo>
                  <a:cubicBezTo>
                    <a:pt x="232" y="66"/>
                    <a:pt x="231" y="67"/>
                    <a:pt x="230" y="67"/>
                  </a:cubicBezTo>
                  <a:cubicBezTo>
                    <a:pt x="229" y="67"/>
                    <a:pt x="227" y="66"/>
                    <a:pt x="227" y="66"/>
                  </a:cubicBezTo>
                  <a:cubicBezTo>
                    <a:pt x="227" y="66"/>
                    <a:pt x="226" y="66"/>
                    <a:pt x="225" y="67"/>
                  </a:cubicBezTo>
                  <a:cubicBezTo>
                    <a:pt x="224" y="67"/>
                    <a:pt x="222" y="68"/>
                    <a:pt x="220" y="69"/>
                  </a:cubicBezTo>
                  <a:cubicBezTo>
                    <a:pt x="219" y="69"/>
                    <a:pt x="216" y="70"/>
                    <a:pt x="215" y="71"/>
                  </a:cubicBezTo>
                  <a:cubicBezTo>
                    <a:pt x="213" y="72"/>
                    <a:pt x="211" y="74"/>
                    <a:pt x="211" y="75"/>
                  </a:cubicBezTo>
                  <a:cubicBezTo>
                    <a:pt x="210" y="76"/>
                    <a:pt x="209" y="78"/>
                    <a:pt x="207" y="79"/>
                  </a:cubicBezTo>
                  <a:cubicBezTo>
                    <a:pt x="206" y="80"/>
                    <a:pt x="205" y="80"/>
                    <a:pt x="205" y="79"/>
                  </a:cubicBezTo>
                  <a:cubicBezTo>
                    <a:pt x="205" y="78"/>
                    <a:pt x="204" y="78"/>
                    <a:pt x="203" y="78"/>
                  </a:cubicBezTo>
                  <a:cubicBezTo>
                    <a:pt x="201" y="78"/>
                    <a:pt x="201" y="77"/>
                    <a:pt x="201" y="76"/>
                  </a:cubicBezTo>
                  <a:cubicBezTo>
                    <a:pt x="202" y="74"/>
                    <a:pt x="204" y="72"/>
                    <a:pt x="206" y="70"/>
                  </a:cubicBezTo>
                  <a:cubicBezTo>
                    <a:pt x="208" y="69"/>
                    <a:pt x="210" y="66"/>
                    <a:pt x="211" y="64"/>
                  </a:cubicBezTo>
                  <a:cubicBezTo>
                    <a:pt x="211" y="62"/>
                    <a:pt x="210" y="61"/>
                    <a:pt x="208" y="61"/>
                  </a:cubicBezTo>
                  <a:cubicBezTo>
                    <a:pt x="205" y="62"/>
                    <a:pt x="203" y="63"/>
                    <a:pt x="201" y="65"/>
                  </a:cubicBezTo>
                  <a:cubicBezTo>
                    <a:pt x="200" y="67"/>
                    <a:pt x="198" y="70"/>
                    <a:pt x="197" y="72"/>
                  </a:cubicBezTo>
                  <a:cubicBezTo>
                    <a:pt x="196" y="75"/>
                    <a:pt x="195" y="79"/>
                    <a:pt x="194" y="81"/>
                  </a:cubicBezTo>
                  <a:cubicBezTo>
                    <a:pt x="194" y="83"/>
                    <a:pt x="192" y="87"/>
                    <a:pt x="189" y="89"/>
                  </a:cubicBezTo>
                  <a:cubicBezTo>
                    <a:pt x="187" y="92"/>
                    <a:pt x="183" y="95"/>
                    <a:pt x="181" y="96"/>
                  </a:cubicBezTo>
                  <a:cubicBezTo>
                    <a:pt x="179" y="97"/>
                    <a:pt x="178" y="98"/>
                    <a:pt x="178" y="98"/>
                  </a:cubicBezTo>
                  <a:cubicBezTo>
                    <a:pt x="178" y="97"/>
                    <a:pt x="178" y="96"/>
                    <a:pt x="179" y="94"/>
                  </a:cubicBezTo>
                  <a:cubicBezTo>
                    <a:pt x="180" y="93"/>
                    <a:pt x="181" y="91"/>
                    <a:pt x="182" y="90"/>
                  </a:cubicBezTo>
                  <a:cubicBezTo>
                    <a:pt x="182" y="89"/>
                    <a:pt x="182" y="87"/>
                    <a:pt x="182" y="86"/>
                  </a:cubicBezTo>
                  <a:cubicBezTo>
                    <a:pt x="182" y="85"/>
                    <a:pt x="182" y="83"/>
                    <a:pt x="182" y="82"/>
                  </a:cubicBezTo>
                  <a:cubicBezTo>
                    <a:pt x="182" y="81"/>
                    <a:pt x="183" y="78"/>
                    <a:pt x="184" y="75"/>
                  </a:cubicBezTo>
                  <a:cubicBezTo>
                    <a:pt x="185" y="72"/>
                    <a:pt x="186" y="69"/>
                    <a:pt x="187" y="67"/>
                  </a:cubicBezTo>
                  <a:cubicBezTo>
                    <a:pt x="187" y="66"/>
                    <a:pt x="188" y="64"/>
                    <a:pt x="189" y="62"/>
                  </a:cubicBezTo>
                  <a:cubicBezTo>
                    <a:pt x="189" y="60"/>
                    <a:pt x="191" y="59"/>
                    <a:pt x="192" y="59"/>
                  </a:cubicBezTo>
                  <a:cubicBezTo>
                    <a:pt x="194" y="59"/>
                    <a:pt x="196" y="59"/>
                    <a:pt x="196" y="57"/>
                  </a:cubicBezTo>
                  <a:cubicBezTo>
                    <a:pt x="196" y="56"/>
                    <a:pt x="196" y="54"/>
                    <a:pt x="195" y="52"/>
                  </a:cubicBezTo>
                  <a:cubicBezTo>
                    <a:pt x="195" y="49"/>
                    <a:pt x="193" y="48"/>
                    <a:pt x="193" y="48"/>
                  </a:cubicBezTo>
                  <a:cubicBezTo>
                    <a:pt x="192" y="48"/>
                    <a:pt x="190" y="49"/>
                    <a:pt x="189" y="51"/>
                  </a:cubicBezTo>
                  <a:cubicBezTo>
                    <a:pt x="187" y="52"/>
                    <a:pt x="186" y="54"/>
                    <a:pt x="185" y="56"/>
                  </a:cubicBezTo>
                  <a:cubicBezTo>
                    <a:pt x="185" y="58"/>
                    <a:pt x="184" y="58"/>
                    <a:pt x="183" y="57"/>
                  </a:cubicBezTo>
                  <a:cubicBezTo>
                    <a:pt x="183" y="55"/>
                    <a:pt x="181" y="54"/>
                    <a:pt x="180" y="54"/>
                  </a:cubicBezTo>
                  <a:cubicBezTo>
                    <a:pt x="178" y="54"/>
                    <a:pt x="179" y="53"/>
                    <a:pt x="181" y="52"/>
                  </a:cubicBezTo>
                  <a:cubicBezTo>
                    <a:pt x="183" y="51"/>
                    <a:pt x="185" y="49"/>
                    <a:pt x="186" y="49"/>
                  </a:cubicBezTo>
                  <a:cubicBezTo>
                    <a:pt x="187" y="48"/>
                    <a:pt x="188" y="47"/>
                    <a:pt x="189" y="46"/>
                  </a:cubicBezTo>
                  <a:cubicBezTo>
                    <a:pt x="189" y="45"/>
                    <a:pt x="190" y="42"/>
                    <a:pt x="190" y="41"/>
                  </a:cubicBezTo>
                  <a:cubicBezTo>
                    <a:pt x="191" y="40"/>
                    <a:pt x="190" y="37"/>
                    <a:pt x="189" y="36"/>
                  </a:cubicBezTo>
                  <a:cubicBezTo>
                    <a:pt x="188" y="35"/>
                    <a:pt x="185" y="33"/>
                    <a:pt x="184" y="33"/>
                  </a:cubicBezTo>
                  <a:cubicBezTo>
                    <a:pt x="182" y="32"/>
                    <a:pt x="182" y="31"/>
                    <a:pt x="182" y="31"/>
                  </a:cubicBezTo>
                  <a:cubicBezTo>
                    <a:pt x="183" y="30"/>
                    <a:pt x="182" y="29"/>
                    <a:pt x="181" y="29"/>
                  </a:cubicBezTo>
                  <a:cubicBezTo>
                    <a:pt x="180" y="28"/>
                    <a:pt x="179" y="26"/>
                    <a:pt x="178" y="24"/>
                  </a:cubicBezTo>
                  <a:cubicBezTo>
                    <a:pt x="177" y="22"/>
                    <a:pt x="176" y="22"/>
                    <a:pt x="176" y="23"/>
                  </a:cubicBezTo>
                  <a:cubicBezTo>
                    <a:pt x="175" y="24"/>
                    <a:pt x="174" y="24"/>
                    <a:pt x="174" y="24"/>
                  </a:cubicBezTo>
                  <a:cubicBezTo>
                    <a:pt x="173" y="23"/>
                    <a:pt x="173" y="21"/>
                    <a:pt x="174" y="20"/>
                  </a:cubicBezTo>
                  <a:cubicBezTo>
                    <a:pt x="175" y="18"/>
                    <a:pt x="176" y="16"/>
                    <a:pt x="175" y="15"/>
                  </a:cubicBezTo>
                  <a:cubicBezTo>
                    <a:pt x="175" y="14"/>
                    <a:pt x="173" y="15"/>
                    <a:pt x="172" y="17"/>
                  </a:cubicBezTo>
                  <a:cubicBezTo>
                    <a:pt x="171" y="19"/>
                    <a:pt x="169" y="19"/>
                    <a:pt x="168" y="18"/>
                  </a:cubicBezTo>
                  <a:cubicBezTo>
                    <a:pt x="167" y="16"/>
                    <a:pt x="164" y="16"/>
                    <a:pt x="162" y="18"/>
                  </a:cubicBezTo>
                  <a:cubicBezTo>
                    <a:pt x="160" y="19"/>
                    <a:pt x="159" y="21"/>
                    <a:pt x="159" y="22"/>
                  </a:cubicBezTo>
                  <a:cubicBezTo>
                    <a:pt x="159" y="23"/>
                    <a:pt x="158" y="25"/>
                    <a:pt x="157" y="26"/>
                  </a:cubicBezTo>
                  <a:cubicBezTo>
                    <a:pt x="156" y="27"/>
                    <a:pt x="155" y="27"/>
                    <a:pt x="154" y="27"/>
                  </a:cubicBezTo>
                  <a:cubicBezTo>
                    <a:pt x="153" y="27"/>
                    <a:pt x="152" y="25"/>
                    <a:pt x="152" y="24"/>
                  </a:cubicBezTo>
                  <a:cubicBezTo>
                    <a:pt x="153" y="23"/>
                    <a:pt x="153" y="21"/>
                    <a:pt x="152" y="21"/>
                  </a:cubicBezTo>
                  <a:cubicBezTo>
                    <a:pt x="151" y="20"/>
                    <a:pt x="152" y="18"/>
                    <a:pt x="153" y="17"/>
                  </a:cubicBezTo>
                  <a:cubicBezTo>
                    <a:pt x="154" y="15"/>
                    <a:pt x="155" y="14"/>
                    <a:pt x="155" y="13"/>
                  </a:cubicBezTo>
                  <a:cubicBezTo>
                    <a:pt x="155" y="12"/>
                    <a:pt x="154" y="11"/>
                    <a:pt x="154" y="11"/>
                  </a:cubicBezTo>
                  <a:cubicBezTo>
                    <a:pt x="153" y="11"/>
                    <a:pt x="152" y="12"/>
                    <a:pt x="150" y="14"/>
                  </a:cubicBezTo>
                  <a:cubicBezTo>
                    <a:pt x="149" y="16"/>
                    <a:pt x="148" y="17"/>
                    <a:pt x="147" y="16"/>
                  </a:cubicBezTo>
                  <a:cubicBezTo>
                    <a:pt x="146" y="16"/>
                    <a:pt x="147" y="14"/>
                    <a:pt x="147" y="13"/>
                  </a:cubicBezTo>
                  <a:cubicBezTo>
                    <a:pt x="148" y="12"/>
                    <a:pt x="148" y="10"/>
                    <a:pt x="146" y="10"/>
                  </a:cubicBezTo>
                  <a:cubicBezTo>
                    <a:pt x="145" y="9"/>
                    <a:pt x="143" y="9"/>
                    <a:pt x="143" y="9"/>
                  </a:cubicBezTo>
                  <a:cubicBezTo>
                    <a:pt x="142" y="10"/>
                    <a:pt x="141" y="11"/>
                    <a:pt x="140" y="11"/>
                  </a:cubicBezTo>
                  <a:cubicBezTo>
                    <a:pt x="139" y="12"/>
                    <a:pt x="138" y="11"/>
                    <a:pt x="137" y="10"/>
                  </a:cubicBezTo>
                  <a:cubicBezTo>
                    <a:pt x="137" y="9"/>
                    <a:pt x="136" y="7"/>
                    <a:pt x="136" y="5"/>
                  </a:cubicBezTo>
                  <a:cubicBezTo>
                    <a:pt x="136" y="4"/>
                    <a:pt x="135" y="4"/>
                    <a:pt x="134" y="5"/>
                  </a:cubicBezTo>
                  <a:cubicBezTo>
                    <a:pt x="133" y="6"/>
                    <a:pt x="131" y="6"/>
                    <a:pt x="131" y="5"/>
                  </a:cubicBezTo>
                  <a:cubicBezTo>
                    <a:pt x="130" y="4"/>
                    <a:pt x="128" y="3"/>
                    <a:pt x="127" y="4"/>
                  </a:cubicBezTo>
                  <a:cubicBezTo>
                    <a:pt x="126" y="4"/>
                    <a:pt x="124" y="3"/>
                    <a:pt x="124" y="2"/>
                  </a:cubicBezTo>
                  <a:cubicBezTo>
                    <a:pt x="124" y="1"/>
                    <a:pt x="123" y="0"/>
                    <a:pt x="122" y="0"/>
                  </a:cubicBezTo>
                  <a:cubicBezTo>
                    <a:pt x="121" y="0"/>
                    <a:pt x="120" y="0"/>
                    <a:pt x="120" y="0"/>
                  </a:cubicBezTo>
                  <a:cubicBezTo>
                    <a:pt x="120" y="0"/>
                    <a:pt x="119" y="3"/>
                    <a:pt x="118" y="6"/>
                  </a:cubicBezTo>
                  <a:cubicBezTo>
                    <a:pt x="117" y="9"/>
                    <a:pt x="116" y="13"/>
                    <a:pt x="116" y="1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7500171" y="2254104"/>
              <a:ext cx="509901" cy="64414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6" y="44"/>
                </a:cxn>
                <a:cxn ang="0">
                  <a:pos x="13" y="63"/>
                </a:cxn>
                <a:cxn ang="0">
                  <a:pos x="9" y="85"/>
                </a:cxn>
                <a:cxn ang="0">
                  <a:pos x="14" y="105"/>
                </a:cxn>
                <a:cxn ang="0">
                  <a:pos x="20" y="126"/>
                </a:cxn>
                <a:cxn ang="0">
                  <a:pos x="23" y="151"/>
                </a:cxn>
                <a:cxn ang="0">
                  <a:pos x="26" y="169"/>
                </a:cxn>
                <a:cxn ang="0">
                  <a:pos x="38" y="180"/>
                </a:cxn>
                <a:cxn ang="0">
                  <a:pos x="33" y="196"/>
                </a:cxn>
                <a:cxn ang="0">
                  <a:pos x="29" y="207"/>
                </a:cxn>
                <a:cxn ang="0">
                  <a:pos x="46" y="208"/>
                </a:cxn>
                <a:cxn ang="0">
                  <a:pos x="67" y="207"/>
                </a:cxn>
                <a:cxn ang="0">
                  <a:pos x="83" y="216"/>
                </a:cxn>
                <a:cxn ang="0">
                  <a:pos x="94" y="227"/>
                </a:cxn>
                <a:cxn ang="0">
                  <a:pos x="106" y="229"/>
                </a:cxn>
                <a:cxn ang="0">
                  <a:pos x="116" y="222"/>
                </a:cxn>
                <a:cxn ang="0">
                  <a:pos x="122" y="210"/>
                </a:cxn>
                <a:cxn ang="0">
                  <a:pos x="118" y="200"/>
                </a:cxn>
                <a:cxn ang="0">
                  <a:pos x="116" y="188"/>
                </a:cxn>
                <a:cxn ang="0">
                  <a:pos x="122" y="171"/>
                </a:cxn>
                <a:cxn ang="0">
                  <a:pos x="123" y="163"/>
                </a:cxn>
                <a:cxn ang="0">
                  <a:pos x="132" y="152"/>
                </a:cxn>
                <a:cxn ang="0">
                  <a:pos x="145" y="138"/>
                </a:cxn>
                <a:cxn ang="0">
                  <a:pos x="159" y="114"/>
                </a:cxn>
                <a:cxn ang="0">
                  <a:pos x="178" y="99"/>
                </a:cxn>
                <a:cxn ang="0">
                  <a:pos x="182" y="95"/>
                </a:cxn>
                <a:cxn ang="0">
                  <a:pos x="169" y="89"/>
                </a:cxn>
                <a:cxn ang="0">
                  <a:pos x="159" y="78"/>
                </a:cxn>
                <a:cxn ang="0">
                  <a:pos x="143" y="62"/>
                </a:cxn>
                <a:cxn ang="0">
                  <a:pos x="126" y="45"/>
                </a:cxn>
                <a:cxn ang="0">
                  <a:pos x="111" y="32"/>
                </a:cxn>
                <a:cxn ang="0">
                  <a:pos x="91" y="20"/>
                </a:cxn>
                <a:cxn ang="0">
                  <a:pos x="68" y="5"/>
                </a:cxn>
                <a:cxn ang="0">
                  <a:pos x="42" y="1"/>
                </a:cxn>
                <a:cxn ang="0">
                  <a:pos x="22" y="3"/>
                </a:cxn>
                <a:cxn ang="0">
                  <a:pos x="8" y="4"/>
                </a:cxn>
                <a:cxn ang="0">
                  <a:pos x="7" y="9"/>
                </a:cxn>
              </a:cxnLst>
              <a:rect l="0" t="0" r="r" b="b"/>
              <a:pathLst>
                <a:path w="183" h="231">
                  <a:moveTo>
                    <a:pt x="4" y="14"/>
                  </a:moveTo>
                  <a:cubicBezTo>
                    <a:pt x="3" y="16"/>
                    <a:pt x="1" y="20"/>
                    <a:pt x="1" y="22"/>
                  </a:cubicBezTo>
                  <a:cubicBezTo>
                    <a:pt x="0" y="24"/>
                    <a:pt x="0" y="29"/>
                    <a:pt x="2" y="32"/>
                  </a:cubicBezTo>
                  <a:cubicBezTo>
                    <a:pt x="3" y="36"/>
                    <a:pt x="5" y="41"/>
                    <a:pt x="6" y="44"/>
                  </a:cubicBezTo>
                  <a:cubicBezTo>
                    <a:pt x="8" y="47"/>
                    <a:pt x="10" y="52"/>
                    <a:pt x="11" y="55"/>
                  </a:cubicBezTo>
                  <a:cubicBezTo>
                    <a:pt x="12" y="58"/>
                    <a:pt x="13" y="62"/>
                    <a:pt x="13" y="63"/>
                  </a:cubicBezTo>
                  <a:cubicBezTo>
                    <a:pt x="13" y="65"/>
                    <a:pt x="12" y="69"/>
                    <a:pt x="10" y="73"/>
                  </a:cubicBezTo>
                  <a:cubicBezTo>
                    <a:pt x="9" y="76"/>
                    <a:pt x="8" y="82"/>
                    <a:pt x="9" y="85"/>
                  </a:cubicBezTo>
                  <a:cubicBezTo>
                    <a:pt x="10" y="89"/>
                    <a:pt x="12" y="93"/>
                    <a:pt x="12" y="95"/>
                  </a:cubicBezTo>
                  <a:cubicBezTo>
                    <a:pt x="13" y="97"/>
                    <a:pt x="14" y="102"/>
                    <a:pt x="14" y="105"/>
                  </a:cubicBezTo>
                  <a:cubicBezTo>
                    <a:pt x="15" y="108"/>
                    <a:pt x="16" y="113"/>
                    <a:pt x="18" y="114"/>
                  </a:cubicBezTo>
                  <a:cubicBezTo>
                    <a:pt x="19" y="116"/>
                    <a:pt x="20" y="121"/>
                    <a:pt x="20" y="126"/>
                  </a:cubicBezTo>
                  <a:cubicBezTo>
                    <a:pt x="20" y="130"/>
                    <a:pt x="20" y="137"/>
                    <a:pt x="21" y="141"/>
                  </a:cubicBezTo>
                  <a:cubicBezTo>
                    <a:pt x="22" y="144"/>
                    <a:pt x="23" y="149"/>
                    <a:pt x="23" y="151"/>
                  </a:cubicBezTo>
                  <a:cubicBezTo>
                    <a:pt x="24" y="154"/>
                    <a:pt x="24" y="158"/>
                    <a:pt x="24" y="161"/>
                  </a:cubicBezTo>
                  <a:cubicBezTo>
                    <a:pt x="24" y="163"/>
                    <a:pt x="25" y="167"/>
                    <a:pt x="26" y="169"/>
                  </a:cubicBezTo>
                  <a:cubicBezTo>
                    <a:pt x="28" y="170"/>
                    <a:pt x="30" y="173"/>
                    <a:pt x="32" y="174"/>
                  </a:cubicBezTo>
                  <a:cubicBezTo>
                    <a:pt x="35" y="175"/>
                    <a:pt x="37" y="178"/>
                    <a:pt x="38" y="180"/>
                  </a:cubicBezTo>
                  <a:cubicBezTo>
                    <a:pt x="39" y="182"/>
                    <a:pt x="39" y="185"/>
                    <a:pt x="37" y="187"/>
                  </a:cubicBezTo>
                  <a:cubicBezTo>
                    <a:pt x="36" y="190"/>
                    <a:pt x="34" y="193"/>
                    <a:pt x="33" y="196"/>
                  </a:cubicBezTo>
                  <a:cubicBezTo>
                    <a:pt x="32" y="198"/>
                    <a:pt x="30" y="202"/>
                    <a:pt x="30" y="203"/>
                  </a:cubicBezTo>
                  <a:cubicBezTo>
                    <a:pt x="29" y="205"/>
                    <a:pt x="29" y="207"/>
                    <a:pt x="29" y="207"/>
                  </a:cubicBezTo>
                  <a:cubicBezTo>
                    <a:pt x="29" y="207"/>
                    <a:pt x="31" y="207"/>
                    <a:pt x="35" y="207"/>
                  </a:cubicBezTo>
                  <a:cubicBezTo>
                    <a:pt x="38" y="207"/>
                    <a:pt x="43" y="207"/>
                    <a:pt x="46" y="208"/>
                  </a:cubicBezTo>
                  <a:cubicBezTo>
                    <a:pt x="49" y="209"/>
                    <a:pt x="53" y="209"/>
                    <a:pt x="55" y="208"/>
                  </a:cubicBezTo>
                  <a:cubicBezTo>
                    <a:pt x="58" y="207"/>
                    <a:pt x="63" y="207"/>
                    <a:pt x="67" y="207"/>
                  </a:cubicBezTo>
                  <a:cubicBezTo>
                    <a:pt x="71" y="207"/>
                    <a:pt x="75" y="209"/>
                    <a:pt x="76" y="211"/>
                  </a:cubicBezTo>
                  <a:cubicBezTo>
                    <a:pt x="77" y="212"/>
                    <a:pt x="80" y="215"/>
                    <a:pt x="83" y="216"/>
                  </a:cubicBezTo>
                  <a:cubicBezTo>
                    <a:pt x="85" y="217"/>
                    <a:pt x="88" y="219"/>
                    <a:pt x="89" y="221"/>
                  </a:cubicBezTo>
                  <a:cubicBezTo>
                    <a:pt x="90" y="222"/>
                    <a:pt x="92" y="225"/>
                    <a:pt x="94" y="227"/>
                  </a:cubicBezTo>
                  <a:cubicBezTo>
                    <a:pt x="97" y="229"/>
                    <a:pt x="99" y="231"/>
                    <a:pt x="101" y="231"/>
                  </a:cubicBezTo>
                  <a:cubicBezTo>
                    <a:pt x="102" y="231"/>
                    <a:pt x="104" y="230"/>
                    <a:pt x="106" y="229"/>
                  </a:cubicBezTo>
                  <a:cubicBezTo>
                    <a:pt x="107" y="228"/>
                    <a:pt x="110" y="226"/>
                    <a:pt x="112" y="224"/>
                  </a:cubicBezTo>
                  <a:cubicBezTo>
                    <a:pt x="114" y="223"/>
                    <a:pt x="116" y="222"/>
                    <a:pt x="116" y="222"/>
                  </a:cubicBezTo>
                  <a:cubicBezTo>
                    <a:pt x="116" y="222"/>
                    <a:pt x="117" y="220"/>
                    <a:pt x="119" y="217"/>
                  </a:cubicBezTo>
                  <a:cubicBezTo>
                    <a:pt x="120" y="214"/>
                    <a:pt x="122" y="211"/>
                    <a:pt x="122" y="210"/>
                  </a:cubicBezTo>
                  <a:cubicBezTo>
                    <a:pt x="123" y="209"/>
                    <a:pt x="123" y="207"/>
                    <a:pt x="121" y="205"/>
                  </a:cubicBezTo>
                  <a:cubicBezTo>
                    <a:pt x="120" y="204"/>
                    <a:pt x="119" y="202"/>
                    <a:pt x="118" y="200"/>
                  </a:cubicBezTo>
                  <a:cubicBezTo>
                    <a:pt x="118" y="199"/>
                    <a:pt x="117" y="196"/>
                    <a:pt x="116" y="194"/>
                  </a:cubicBezTo>
                  <a:cubicBezTo>
                    <a:pt x="115" y="192"/>
                    <a:pt x="115" y="190"/>
                    <a:pt x="116" y="188"/>
                  </a:cubicBezTo>
                  <a:cubicBezTo>
                    <a:pt x="117" y="187"/>
                    <a:pt x="118" y="183"/>
                    <a:pt x="119" y="181"/>
                  </a:cubicBezTo>
                  <a:cubicBezTo>
                    <a:pt x="120" y="178"/>
                    <a:pt x="121" y="174"/>
                    <a:pt x="122" y="171"/>
                  </a:cubicBezTo>
                  <a:cubicBezTo>
                    <a:pt x="123" y="169"/>
                    <a:pt x="124" y="166"/>
                    <a:pt x="124" y="166"/>
                  </a:cubicBezTo>
                  <a:cubicBezTo>
                    <a:pt x="124" y="166"/>
                    <a:pt x="123" y="165"/>
                    <a:pt x="123" y="163"/>
                  </a:cubicBezTo>
                  <a:cubicBezTo>
                    <a:pt x="123" y="161"/>
                    <a:pt x="124" y="158"/>
                    <a:pt x="126" y="155"/>
                  </a:cubicBezTo>
                  <a:cubicBezTo>
                    <a:pt x="128" y="153"/>
                    <a:pt x="130" y="151"/>
                    <a:pt x="132" y="152"/>
                  </a:cubicBezTo>
                  <a:cubicBezTo>
                    <a:pt x="134" y="152"/>
                    <a:pt x="137" y="150"/>
                    <a:pt x="139" y="148"/>
                  </a:cubicBezTo>
                  <a:cubicBezTo>
                    <a:pt x="142" y="145"/>
                    <a:pt x="144" y="141"/>
                    <a:pt x="145" y="138"/>
                  </a:cubicBezTo>
                  <a:cubicBezTo>
                    <a:pt x="146" y="135"/>
                    <a:pt x="149" y="130"/>
                    <a:pt x="151" y="127"/>
                  </a:cubicBezTo>
                  <a:cubicBezTo>
                    <a:pt x="153" y="124"/>
                    <a:pt x="156" y="118"/>
                    <a:pt x="159" y="114"/>
                  </a:cubicBezTo>
                  <a:cubicBezTo>
                    <a:pt x="162" y="109"/>
                    <a:pt x="166" y="105"/>
                    <a:pt x="168" y="104"/>
                  </a:cubicBezTo>
                  <a:cubicBezTo>
                    <a:pt x="170" y="102"/>
                    <a:pt x="174" y="100"/>
                    <a:pt x="178" y="99"/>
                  </a:cubicBezTo>
                  <a:cubicBezTo>
                    <a:pt x="181" y="98"/>
                    <a:pt x="183" y="98"/>
                    <a:pt x="183" y="98"/>
                  </a:cubicBezTo>
                  <a:cubicBezTo>
                    <a:pt x="183" y="98"/>
                    <a:pt x="183" y="96"/>
                    <a:pt x="182" y="95"/>
                  </a:cubicBezTo>
                  <a:cubicBezTo>
                    <a:pt x="181" y="94"/>
                    <a:pt x="179" y="92"/>
                    <a:pt x="177" y="91"/>
                  </a:cubicBezTo>
                  <a:cubicBezTo>
                    <a:pt x="175" y="91"/>
                    <a:pt x="172" y="90"/>
                    <a:pt x="169" y="89"/>
                  </a:cubicBezTo>
                  <a:cubicBezTo>
                    <a:pt x="167" y="88"/>
                    <a:pt x="165" y="85"/>
                    <a:pt x="164" y="83"/>
                  </a:cubicBezTo>
                  <a:cubicBezTo>
                    <a:pt x="163" y="81"/>
                    <a:pt x="161" y="79"/>
                    <a:pt x="159" y="78"/>
                  </a:cubicBezTo>
                  <a:cubicBezTo>
                    <a:pt x="158" y="77"/>
                    <a:pt x="154" y="74"/>
                    <a:pt x="152" y="71"/>
                  </a:cubicBezTo>
                  <a:cubicBezTo>
                    <a:pt x="149" y="68"/>
                    <a:pt x="145" y="64"/>
                    <a:pt x="143" y="62"/>
                  </a:cubicBezTo>
                  <a:cubicBezTo>
                    <a:pt x="142" y="59"/>
                    <a:pt x="138" y="56"/>
                    <a:pt x="136" y="53"/>
                  </a:cubicBezTo>
                  <a:cubicBezTo>
                    <a:pt x="133" y="50"/>
                    <a:pt x="129" y="47"/>
                    <a:pt x="126" y="45"/>
                  </a:cubicBezTo>
                  <a:cubicBezTo>
                    <a:pt x="123" y="43"/>
                    <a:pt x="119" y="40"/>
                    <a:pt x="117" y="38"/>
                  </a:cubicBezTo>
                  <a:cubicBezTo>
                    <a:pt x="115" y="36"/>
                    <a:pt x="113" y="34"/>
                    <a:pt x="111" y="32"/>
                  </a:cubicBezTo>
                  <a:cubicBezTo>
                    <a:pt x="109" y="30"/>
                    <a:pt x="105" y="27"/>
                    <a:pt x="102" y="26"/>
                  </a:cubicBezTo>
                  <a:cubicBezTo>
                    <a:pt x="99" y="24"/>
                    <a:pt x="94" y="21"/>
                    <a:pt x="91" y="20"/>
                  </a:cubicBezTo>
                  <a:cubicBezTo>
                    <a:pt x="89" y="18"/>
                    <a:pt x="84" y="15"/>
                    <a:pt x="80" y="13"/>
                  </a:cubicBezTo>
                  <a:cubicBezTo>
                    <a:pt x="76" y="10"/>
                    <a:pt x="70" y="7"/>
                    <a:pt x="68" y="5"/>
                  </a:cubicBezTo>
                  <a:cubicBezTo>
                    <a:pt x="65" y="4"/>
                    <a:pt x="59" y="2"/>
                    <a:pt x="55" y="1"/>
                  </a:cubicBezTo>
                  <a:cubicBezTo>
                    <a:pt x="50" y="1"/>
                    <a:pt x="44" y="0"/>
                    <a:pt x="42" y="1"/>
                  </a:cubicBezTo>
                  <a:cubicBezTo>
                    <a:pt x="39" y="1"/>
                    <a:pt x="35" y="1"/>
                    <a:pt x="32" y="2"/>
                  </a:cubicBezTo>
                  <a:cubicBezTo>
                    <a:pt x="30" y="2"/>
                    <a:pt x="25" y="2"/>
                    <a:pt x="22" y="3"/>
                  </a:cubicBezTo>
                  <a:cubicBezTo>
                    <a:pt x="19" y="3"/>
                    <a:pt x="15" y="3"/>
                    <a:pt x="13" y="2"/>
                  </a:cubicBezTo>
                  <a:cubicBezTo>
                    <a:pt x="11" y="2"/>
                    <a:pt x="9" y="3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6" y="10"/>
                    <a:pt x="5" y="13"/>
                    <a:pt x="4" y="1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7842854" y="2527308"/>
              <a:ext cx="440423" cy="275559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36" y="16"/>
                </a:cxn>
                <a:cxn ang="0">
                  <a:pos x="28" y="29"/>
                </a:cxn>
                <a:cxn ang="0">
                  <a:pos x="22" y="40"/>
                </a:cxn>
                <a:cxn ang="0">
                  <a:pos x="16" y="50"/>
                </a:cxn>
                <a:cxn ang="0">
                  <a:pos x="9" y="54"/>
                </a:cxn>
                <a:cxn ang="0">
                  <a:pos x="3" y="57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6" y="70"/>
                </a:cxn>
                <a:cxn ang="0">
                  <a:pos x="16" y="73"/>
                </a:cxn>
                <a:cxn ang="0">
                  <a:pos x="25" y="71"/>
                </a:cxn>
                <a:cxn ang="0">
                  <a:pos x="32" y="67"/>
                </a:cxn>
                <a:cxn ang="0">
                  <a:pos x="37" y="63"/>
                </a:cxn>
                <a:cxn ang="0">
                  <a:pos x="44" y="58"/>
                </a:cxn>
                <a:cxn ang="0">
                  <a:pos x="51" y="56"/>
                </a:cxn>
                <a:cxn ang="0">
                  <a:pos x="58" y="55"/>
                </a:cxn>
                <a:cxn ang="0">
                  <a:pos x="61" y="58"/>
                </a:cxn>
                <a:cxn ang="0">
                  <a:pos x="56" y="66"/>
                </a:cxn>
                <a:cxn ang="0">
                  <a:pos x="52" y="73"/>
                </a:cxn>
                <a:cxn ang="0">
                  <a:pos x="50" y="78"/>
                </a:cxn>
                <a:cxn ang="0">
                  <a:pos x="48" y="81"/>
                </a:cxn>
                <a:cxn ang="0">
                  <a:pos x="50" y="85"/>
                </a:cxn>
                <a:cxn ang="0">
                  <a:pos x="57" y="89"/>
                </a:cxn>
                <a:cxn ang="0">
                  <a:pos x="66" y="88"/>
                </a:cxn>
                <a:cxn ang="0">
                  <a:pos x="75" y="88"/>
                </a:cxn>
                <a:cxn ang="0">
                  <a:pos x="80" y="95"/>
                </a:cxn>
                <a:cxn ang="0">
                  <a:pos x="85" y="99"/>
                </a:cxn>
                <a:cxn ang="0">
                  <a:pos x="90" y="92"/>
                </a:cxn>
                <a:cxn ang="0">
                  <a:pos x="92" y="85"/>
                </a:cxn>
                <a:cxn ang="0">
                  <a:pos x="93" y="79"/>
                </a:cxn>
                <a:cxn ang="0">
                  <a:pos x="95" y="72"/>
                </a:cxn>
                <a:cxn ang="0">
                  <a:pos x="100" y="73"/>
                </a:cxn>
                <a:cxn ang="0">
                  <a:pos x="111" y="77"/>
                </a:cxn>
                <a:cxn ang="0">
                  <a:pos x="123" y="79"/>
                </a:cxn>
                <a:cxn ang="0">
                  <a:pos x="133" y="79"/>
                </a:cxn>
                <a:cxn ang="0">
                  <a:pos x="144" y="81"/>
                </a:cxn>
                <a:cxn ang="0">
                  <a:pos x="154" y="84"/>
                </a:cxn>
                <a:cxn ang="0">
                  <a:pos x="158" y="85"/>
                </a:cxn>
                <a:cxn ang="0">
                  <a:pos x="158" y="82"/>
                </a:cxn>
                <a:cxn ang="0">
                  <a:pos x="156" y="75"/>
                </a:cxn>
                <a:cxn ang="0">
                  <a:pos x="154" y="66"/>
                </a:cxn>
                <a:cxn ang="0">
                  <a:pos x="152" y="56"/>
                </a:cxn>
                <a:cxn ang="0">
                  <a:pos x="149" y="44"/>
                </a:cxn>
                <a:cxn ang="0">
                  <a:pos x="145" y="31"/>
                </a:cxn>
                <a:cxn ang="0">
                  <a:pos x="138" y="22"/>
                </a:cxn>
                <a:cxn ang="0">
                  <a:pos x="129" y="19"/>
                </a:cxn>
                <a:cxn ang="0">
                  <a:pos x="121" y="17"/>
                </a:cxn>
                <a:cxn ang="0">
                  <a:pos x="116" y="17"/>
                </a:cxn>
                <a:cxn ang="0">
                  <a:pos x="109" y="17"/>
                </a:cxn>
                <a:cxn ang="0">
                  <a:pos x="101" y="16"/>
                </a:cxn>
                <a:cxn ang="0">
                  <a:pos x="99" y="16"/>
                </a:cxn>
                <a:cxn ang="0">
                  <a:pos x="97" y="16"/>
                </a:cxn>
                <a:cxn ang="0">
                  <a:pos x="82" y="13"/>
                </a:cxn>
                <a:cxn ang="0">
                  <a:pos x="76" y="9"/>
                </a:cxn>
                <a:cxn ang="0">
                  <a:pos x="69" y="7"/>
                </a:cxn>
                <a:cxn ang="0">
                  <a:pos x="62" y="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5" y="6"/>
                </a:cxn>
              </a:cxnLst>
              <a:rect l="0" t="0" r="r" b="b"/>
              <a:pathLst>
                <a:path w="158" h="99">
                  <a:moveTo>
                    <a:pt x="45" y="6"/>
                  </a:moveTo>
                  <a:cubicBezTo>
                    <a:pt x="43" y="7"/>
                    <a:pt x="39" y="11"/>
                    <a:pt x="36" y="16"/>
                  </a:cubicBezTo>
                  <a:cubicBezTo>
                    <a:pt x="33" y="20"/>
                    <a:pt x="30" y="26"/>
                    <a:pt x="28" y="29"/>
                  </a:cubicBezTo>
                  <a:cubicBezTo>
                    <a:pt x="26" y="32"/>
                    <a:pt x="23" y="37"/>
                    <a:pt x="22" y="40"/>
                  </a:cubicBezTo>
                  <a:cubicBezTo>
                    <a:pt x="21" y="43"/>
                    <a:pt x="19" y="47"/>
                    <a:pt x="16" y="50"/>
                  </a:cubicBezTo>
                  <a:cubicBezTo>
                    <a:pt x="14" y="52"/>
                    <a:pt x="11" y="54"/>
                    <a:pt x="9" y="54"/>
                  </a:cubicBezTo>
                  <a:cubicBezTo>
                    <a:pt x="7" y="53"/>
                    <a:pt x="5" y="55"/>
                    <a:pt x="3" y="57"/>
                  </a:cubicBezTo>
                  <a:cubicBezTo>
                    <a:pt x="1" y="60"/>
                    <a:pt x="0" y="63"/>
                    <a:pt x="0" y="65"/>
                  </a:cubicBezTo>
                  <a:cubicBezTo>
                    <a:pt x="0" y="67"/>
                    <a:pt x="1" y="68"/>
                    <a:pt x="1" y="68"/>
                  </a:cubicBezTo>
                  <a:cubicBezTo>
                    <a:pt x="1" y="68"/>
                    <a:pt x="3" y="69"/>
                    <a:pt x="6" y="70"/>
                  </a:cubicBezTo>
                  <a:cubicBezTo>
                    <a:pt x="8" y="71"/>
                    <a:pt x="13" y="73"/>
                    <a:pt x="16" y="73"/>
                  </a:cubicBezTo>
                  <a:cubicBezTo>
                    <a:pt x="19" y="74"/>
                    <a:pt x="24" y="73"/>
                    <a:pt x="25" y="71"/>
                  </a:cubicBezTo>
                  <a:cubicBezTo>
                    <a:pt x="27" y="70"/>
                    <a:pt x="30" y="68"/>
                    <a:pt x="32" y="67"/>
                  </a:cubicBezTo>
                  <a:cubicBezTo>
                    <a:pt x="34" y="67"/>
                    <a:pt x="36" y="65"/>
                    <a:pt x="37" y="63"/>
                  </a:cubicBezTo>
                  <a:cubicBezTo>
                    <a:pt x="37" y="61"/>
                    <a:pt x="41" y="59"/>
                    <a:pt x="44" y="58"/>
                  </a:cubicBezTo>
                  <a:cubicBezTo>
                    <a:pt x="47" y="56"/>
                    <a:pt x="50" y="55"/>
                    <a:pt x="51" y="56"/>
                  </a:cubicBezTo>
                  <a:cubicBezTo>
                    <a:pt x="52" y="56"/>
                    <a:pt x="55" y="56"/>
                    <a:pt x="58" y="55"/>
                  </a:cubicBezTo>
                  <a:cubicBezTo>
                    <a:pt x="60" y="55"/>
                    <a:pt x="62" y="56"/>
                    <a:pt x="61" y="58"/>
                  </a:cubicBezTo>
                  <a:cubicBezTo>
                    <a:pt x="61" y="60"/>
                    <a:pt x="59" y="64"/>
                    <a:pt x="56" y="66"/>
                  </a:cubicBezTo>
                  <a:cubicBezTo>
                    <a:pt x="54" y="68"/>
                    <a:pt x="52" y="71"/>
                    <a:pt x="52" y="73"/>
                  </a:cubicBezTo>
                  <a:cubicBezTo>
                    <a:pt x="51" y="75"/>
                    <a:pt x="50" y="77"/>
                    <a:pt x="50" y="78"/>
                  </a:cubicBezTo>
                  <a:cubicBezTo>
                    <a:pt x="49" y="79"/>
                    <a:pt x="48" y="80"/>
                    <a:pt x="48" y="81"/>
                  </a:cubicBezTo>
                  <a:cubicBezTo>
                    <a:pt x="47" y="82"/>
                    <a:pt x="49" y="84"/>
                    <a:pt x="50" y="85"/>
                  </a:cubicBezTo>
                  <a:cubicBezTo>
                    <a:pt x="52" y="86"/>
                    <a:pt x="55" y="88"/>
                    <a:pt x="57" y="89"/>
                  </a:cubicBezTo>
                  <a:cubicBezTo>
                    <a:pt x="59" y="90"/>
                    <a:pt x="63" y="89"/>
                    <a:pt x="66" y="88"/>
                  </a:cubicBezTo>
                  <a:cubicBezTo>
                    <a:pt x="69" y="87"/>
                    <a:pt x="73" y="87"/>
                    <a:pt x="75" y="88"/>
                  </a:cubicBezTo>
                  <a:cubicBezTo>
                    <a:pt x="77" y="89"/>
                    <a:pt x="79" y="93"/>
                    <a:pt x="80" y="95"/>
                  </a:cubicBezTo>
                  <a:cubicBezTo>
                    <a:pt x="80" y="98"/>
                    <a:pt x="83" y="99"/>
                    <a:pt x="85" y="99"/>
                  </a:cubicBezTo>
                  <a:cubicBezTo>
                    <a:pt x="87" y="98"/>
                    <a:pt x="89" y="95"/>
                    <a:pt x="90" y="92"/>
                  </a:cubicBezTo>
                  <a:cubicBezTo>
                    <a:pt x="90" y="89"/>
                    <a:pt x="91" y="86"/>
                    <a:pt x="92" y="85"/>
                  </a:cubicBezTo>
                  <a:cubicBezTo>
                    <a:pt x="92" y="84"/>
                    <a:pt x="93" y="82"/>
                    <a:pt x="93" y="79"/>
                  </a:cubicBezTo>
                  <a:cubicBezTo>
                    <a:pt x="93" y="76"/>
                    <a:pt x="94" y="73"/>
                    <a:pt x="95" y="72"/>
                  </a:cubicBezTo>
                  <a:cubicBezTo>
                    <a:pt x="96" y="70"/>
                    <a:pt x="98" y="71"/>
                    <a:pt x="100" y="73"/>
                  </a:cubicBezTo>
                  <a:cubicBezTo>
                    <a:pt x="103" y="74"/>
                    <a:pt x="108" y="77"/>
                    <a:pt x="111" y="77"/>
                  </a:cubicBezTo>
                  <a:cubicBezTo>
                    <a:pt x="115" y="78"/>
                    <a:pt x="120" y="79"/>
                    <a:pt x="123" y="79"/>
                  </a:cubicBezTo>
                  <a:cubicBezTo>
                    <a:pt x="125" y="79"/>
                    <a:pt x="130" y="79"/>
                    <a:pt x="133" y="79"/>
                  </a:cubicBezTo>
                  <a:cubicBezTo>
                    <a:pt x="136" y="79"/>
                    <a:pt x="141" y="80"/>
                    <a:pt x="144" y="81"/>
                  </a:cubicBezTo>
                  <a:cubicBezTo>
                    <a:pt x="148" y="83"/>
                    <a:pt x="152" y="84"/>
                    <a:pt x="154" y="84"/>
                  </a:cubicBezTo>
                  <a:cubicBezTo>
                    <a:pt x="157" y="85"/>
                    <a:pt x="158" y="85"/>
                    <a:pt x="158" y="85"/>
                  </a:cubicBezTo>
                  <a:cubicBezTo>
                    <a:pt x="158" y="85"/>
                    <a:pt x="158" y="84"/>
                    <a:pt x="158" y="82"/>
                  </a:cubicBezTo>
                  <a:cubicBezTo>
                    <a:pt x="158" y="81"/>
                    <a:pt x="157" y="78"/>
                    <a:pt x="156" y="75"/>
                  </a:cubicBezTo>
                  <a:cubicBezTo>
                    <a:pt x="155" y="73"/>
                    <a:pt x="154" y="69"/>
                    <a:pt x="154" y="66"/>
                  </a:cubicBezTo>
                  <a:cubicBezTo>
                    <a:pt x="154" y="64"/>
                    <a:pt x="153" y="59"/>
                    <a:pt x="152" y="56"/>
                  </a:cubicBezTo>
                  <a:cubicBezTo>
                    <a:pt x="152" y="53"/>
                    <a:pt x="150" y="47"/>
                    <a:pt x="149" y="44"/>
                  </a:cubicBezTo>
                  <a:cubicBezTo>
                    <a:pt x="148" y="40"/>
                    <a:pt x="146" y="34"/>
                    <a:pt x="145" y="31"/>
                  </a:cubicBezTo>
                  <a:cubicBezTo>
                    <a:pt x="143" y="27"/>
                    <a:pt x="140" y="23"/>
                    <a:pt x="138" y="22"/>
                  </a:cubicBezTo>
                  <a:cubicBezTo>
                    <a:pt x="136" y="21"/>
                    <a:pt x="132" y="19"/>
                    <a:pt x="129" y="19"/>
                  </a:cubicBezTo>
                  <a:cubicBezTo>
                    <a:pt x="126" y="19"/>
                    <a:pt x="122" y="18"/>
                    <a:pt x="121" y="17"/>
                  </a:cubicBezTo>
                  <a:cubicBezTo>
                    <a:pt x="119" y="16"/>
                    <a:pt x="117" y="16"/>
                    <a:pt x="116" y="17"/>
                  </a:cubicBezTo>
                  <a:cubicBezTo>
                    <a:pt x="115" y="17"/>
                    <a:pt x="112" y="18"/>
                    <a:pt x="109" y="17"/>
                  </a:cubicBezTo>
                  <a:cubicBezTo>
                    <a:pt x="107" y="17"/>
                    <a:pt x="103" y="17"/>
                    <a:pt x="101" y="16"/>
                  </a:cubicBezTo>
                  <a:cubicBezTo>
                    <a:pt x="101" y="16"/>
                    <a:pt x="101" y="16"/>
                    <a:pt x="99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0" y="16"/>
                    <a:pt x="84" y="14"/>
                    <a:pt x="82" y="13"/>
                  </a:cubicBezTo>
                  <a:cubicBezTo>
                    <a:pt x="80" y="11"/>
                    <a:pt x="78" y="9"/>
                    <a:pt x="76" y="9"/>
                  </a:cubicBezTo>
                  <a:cubicBezTo>
                    <a:pt x="75" y="9"/>
                    <a:pt x="71" y="8"/>
                    <a:pt x="69" y="7"/>
                  </a:cubicBezTo>
                  <a:cubicBezTo>
                    <a:pt x="66" y="7"/>
                    <a:pt x="63" y="5"/>
                    <a:pt x="62" y="3"/>
                  </a:cubicBezTo>
                  <a:cubicBezTo>
                    <a:pt x="61" y="1"/>
                    <a:pt x="60" y="0"/>
                    <a:pt x="60" y="0"/>
                  </a:cubicBezTo>
                  <a:cubicBezTo>
                    <a:pt x="60" y="0"/>
                    <a:pt x="58" y="0"/>
                    <a:pt x="55" y="1"/>
                  </a:cubicBezTo>
                  <a:cubicBezTo>
                    <a:pt x="51" y="2"/>
                    <a:pt x="47" y="4"/>
                    <a:pt x="45" y="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6912549" y="2251749"/>
              <a:ext cx="695962" cy="1003316"/>
            </a:xfrm>
            <a:custGeom>
              <a:avLst/>
              <a:gdLst/>
              <a:ahLst/>
              <a:cxnLst>
                <a:cxn ang="0">
                  <a:pos x="169" y="25"/>
                </a:cxn>
                <a:cxn ang="0">
                  <a:pos x="153" y="40"/>
                </a:cxn>
                <a:cxn ang="0">
                  <a:pos x="144" y="53"/>
                </a:cxn>
                <a:cxn ang="0">
                  <a:pos x="143" y="68"/>
                </a:cxn>
                <a:cxn ang="0">
                  <a:pos x="143" y="85"/>
                </a:cxn>
                <a:cxn ang="0">
                  <a:pos x="141" y="115"/>
                </a:cxn>
                <a:cxn ang="0">
                  <a:pos x="134" y="140"/>
                </a:cxn>
                <a:cxn ang="0">
                  <a:pos x="143" y="156"/>
                </a:cxn>
                <a:cxn ang="0">
                  <a:pos x="131" y="174"/>
                </a:cxn>
                <a:cxn ang="0">
                  <a:pos x="109" y="173"/>
                </a:cxn>
                <a:cxn ang="0">
                  <a:pos x="91" y="174"/>
                </a:cxn>
                <a:cxn ang="0">
                  <a:pos x="76" y="188"/>
                </a:cxn>
                <a:cxn ang="0">
                  <a:pos x="58" y="199"/>
                </a:cxn>
                <a:cxn ang="0">
                  <a:pos x="40" y="206"/>
                </a:cxn>
                <a:cxn ang="0">
                  <a:pos x="22" y="222"/>
                </a:cxn>
                <a:cxn ang="0">
                  <a:pos x="14" y="245"/>
                </a:cxn>
                <a:cxn ang="0">
                  <a:pos x="3" y="274"/>
                </a:cxn>
                <a:cxn ang="0">
                  <a:pos x="5" y="288"/>
                </a:cxn>
                <a:cxn ang="0">
                  <a:pos x="7" y="297"/>
                </a:cxn>
                <a:cxn ang="0">
                  <a:pos x="5" y="316"/>
                </a:cxn>
                <a:cxn ang="0">
                  <a:pos x="0" y="331"/>
                </a:cxn>
                <a:cxn ang="0">
                  <a:pos x="11" y="333"/>
                </a:cxn>
                <a:cxn ang="0">
                  <a:pos x="23" y="347"/>
                </a:cxn>
                <a:cxn ang="0">
                  <a:pos x="47" y="359"/>
                </a:cxn>
                <a:cxn ang="0">
                  <a:pos x="68" y="348"/>
                </a:cxn>
                <a:cxn ang="0">
                  <a:pos x="87" y="341"/>
                </a:cxn>
                <a:cxn ang="0">
                  <a:pos x="100" y="317"/>
                </a:cxn>
                <a:cxn ang="0">
                  <a:pos x="99" y="303"/>
                </a:cxn>
                <a:cxn ang="0">
                  <a:pos x="103" y="294"/>
                </a:cxn>
                <a:cxn ang="0">
                  <a:pos x="113" y="293"/>
                </a:cxn>
                <a:cxn ang="0">
                  <a:pos x="130" y="295"/>
                </a:cxn>
                <a:cxn ang="0">
                  <a:pos x="142" y="301"/>
                </a:cxn>
                <a:cxn ang="0">
                  <a:pos x="159" y="297"/>
                </a:cxn>
                <a:cxn ang="0">
                  <a:pos x="181" y="289"/>
                </a:cxn>
                <a:cxn ang="0">
                  <a:pos x="189" y="283"/>
                </a:cxn>
                <a:cxn ang="0">
                  <a:pos x="202" y="272"/>
                </a:cxn>
                <a:cxn ang="0">
                  <a:pos x="210" y="266"/>
                </a:cxn>
                <a:cxn ang="0">
                  <a:pos x="224" y="253"/>
                </a:cxn>
                <a:cxn ang="0">
                  <a:pos x="239" y="243"/>
                </a:cxn>
                <a:cxn ang="0">
                  <a:pos x="242" y="228"/>
                </a:cxn>
                <a:cxn ang="0">
                  <a:pos x="240" y="216"/>
                </a:cxn>
                <a:cxn ang="0">
                  <a:pos x="240" y="208"/>
                </a:cxn>
                <a:cxn ang="0">
                  <a:pos x="244" y="197"/>
                </a:cxn>
                <a:cxn ang="0">
                  <a:pos x="249" y="181"/>
                </a:cxn>
                <a:cxn ang="0">
                  <a:pos x="237" y="170"/>
                </a:cxn>
                <a:cxn ang="0">
                  <a:pos x="234" y="152"/>
                </a:cxn>
                <a:cxn ang="0">
                  <a:pos x="231" y="127"/>
                </a:cxn>
                <a:cxn ang="0">
                  <a:pos x="225" y="106"/>
                </a:cxn>
                <a:cxn ang="0">
                  <a:pos x="220" y="86"/>
                </a:cxn>
                <a:cxn ang="0">
                  <a:pos x="224" y="64"/>
                </a:cxn>
                <a:cxn ang="0">
                  <a:pos x="217" y="45"/>
                </a:cxn>
                <a:cxn ang="0">
                  <a:pos x="212" y="23"/>
                </a:cxn>
                <a:cxn ang="0">
                  <a:pos x="218" y="10"/>
                </a:cxn>
                <a:cxn ang="0">
                  <a:pos x="216" y="6"/>
                </a:cxn>
                <a:cxn ang="0">
                  <a:pos x="207" y="4"/>
                </a:cxn>
                <a:cxn ang="0">
                  <a:pos x="198" y="0"/>
                </a:cxn>
                <a:cxn ang="0">
                  <a:pos x="184" y="15"/>
                </a:cxn>
              </a:cxnLst>
              <a:rect l="0" t="0" r="r" b="b"/>
              <a:pathLst>
                <a:path w="250" h="360">
                  <a:moveTo>
                    <a:pt x="184" y="15"/>
                  </a:moveTo>
                  <a:cubicBezTo>
                    <a:pt x="179" y="20"/>
                    <a:pt x="172" y="25"/>
                    <a:pt x="169" y="25"/>
                  </a:cubicBezTo>
                  <a:cubicBezTo>
                    <a:pt x="165" y="25"/>
                    <a:pt x="160" y="28"/>
                    <a:pt x="158" y="31"/>
                  </a:cubicBezTo>
                  <a:cubicBezTo>
                    <a:pt x="156" y="33"/>
                    <a:pt x="154" y="37"/>
                    <a:pt x="153" y="40"/>
                  </a:cubicBezTo>
                  <a:cubicBezTo>
                    <a:pt x="153" y="42"/>
                    <a:pt x="151" y="45"/>
                    <a:pt x="150" y="46"/>
                  </a:cubicBezTo>
                  <a:cubicBezTo>
                    <a:pt x="148" y="48"/>
                    <a:pt x="146" y="51"/>
                    <a:pt x="144" y="53"/>
                  </a:cubicBezTo>
                  <a:cubicBezTo>
                    <a:pt x="142" y="55"/>
                    <a:pt x="141" y="59"/>
                    <a:pt x="141" y="61"/>
                  </a:cubicBezTo>
                  <a:cubicBezTo>
                    <a:pt x="141" y="64"/>
                    <a:pt x="142" y="67"/>
                    <a:pt x="143" y="68"/>
                  </a:cubicBezTo>
                  <a:cubicBezTo>
                    <a:pt x="144" y="70"/>
                    <a:pt x="144" y="73"/>
                    <a:pt x="143" y="76"/>
                  </a:cubicBezTo>
                  <a:cubicBezTo>
                    <a:pt x="142" y="79"/>
                    <a:pt x="142" y="83"/>
                    <a:pt x="143" y="85"/>
                  </a:cubicBezTo>
                  <a:cubicBezTo>
                    <a:pt x="144" y="87"/>
                    <a:pt x="145" y="93"/>
                    <a:pt x="145" y="99"/>
                  </a:cubicBezTo>
                  <a:cubicBezTo>
                    <a:pt x="145" y="105"/>
                    <a:pt x="143" y="112"/>
                    <a:pt x="141" y="115"/>
                  </a:cubicBezTo>
                  <a:cubicBezTo>
                    <a:pt x="138" y="119"/>
                    <a:pt x="135" y="124"/>
                    <a:pt x="134" y="128"/>
                  </a:cubicBezTo>
                  <a:cubicBezTo>
                    <a:pt x="133" y="131"/>
                    <a:pt x="133" y="136"/>
                    <a:pt x="134" y="140"/>
                  </a:cubicBezTo>
                  <a:cubicBezTo>
                    <a:pt x="136" y="143"/>
                    <a:pt x="138" y="147"/>
                    <a:pt x="140" y="149"/>
                  </a:cubicBezTo>
                  <a:cubicBezTo>
                    <a:pt x="142" y="150"/>
                    <a:pt x="143" y="153"/>
                    <a:pt x="143" y="156"/>
                  </a:cubicBezTo>
                  <a:cubicBezTo>
                    <a:pt x="143" y="159"/>
                    <a:pt x="141" y="164"/>
                    <a:pt x="140" y="167"/>
                  </a:cubicBezTo>
                  <a:cubicBezTo>
                    <a:pt x="139" y="171"/>
                    <a:pt x="135" y="174"/>
                    <a:pt x="131" y="174"/>
                  </a:cubicBezTo>
                  <a:cubicBezTo>
                    <a:pt x="128" y="174"/>
                    <a:pt x="122" y="174"/>
                    <a:pt x="120" y="175"/>
                  </a:cubicBezTo>
                  <a:cubicBezTo>
                    <a:pt x="117" y="175"/>
                    <a:pt x="112" y="174"/>
                    <a:pt x="109" y="173"/>
                  </a:cubicBezTo>
                  <a:cubicBezTo>
                    <a:pt x="106" y="171"/>
                    <a:pt x="102" y="171"/>
                    <a:pt x="99" y="171"/>
                  </a:cubicBezTo>
                  <a:cubicBezTo>
                    <a:pt x="97" y="172"/>
                    <a:pt x="93" y="173"/>
                    <a:pt x="91" y="174"/>
                  </a:cubicBezTo>
                  <a:cubicBezTo>
                    <a:pt x="90" y="175"/>
                    <a:pt x="86" y="178"/>
                    <a:pt x="84" y="181"/>
                  </a:cubicBezTo>
                  <a:cubicBezTo>
                    <a:pt x="82" y="183"/>
                    <a:pt x="78" y="187"/>
                    <a:pt x="76" y="188"/>
                  </a:cubicBezTo>
                  <a:cubicBezTo>
                    <a:pt x="73" y="189"/>
                    <a:pt x="69" y="192"/>
                    <a:pt x="66" y="195"/>
                  </a:cubicBezTo>
                  <a:cubicBezTo>
                    <a:pt x="63" y="198"/>
                    <a:pt x="59" y="200"/>
                    <a:pt x="58" y="199"/>
                  </a:cubicBezTo>
                  <a:cubicBezTo>
                    <a:pt x="56" y="199"/>
                    <a:pt x="53" y="200"/>
                    <a:pt x="51" y="202"/>
                  </a:cubicBezTo>
                  <a:cubicBezTo>
                    <a:pt x="49" y="204"/>
                    <a:pt x="44" y="206"/>
                    <a:pt x="40" y="206"/>
                  </a:cubicBezTo>
                  <a:cubicBezTo>
                    <a:pt x="37" y="207"/>
                    <a:pt x="32" y="209"/>
                    <a:pt x="29" y="211"/>
                  </a:cubicBezTo>
                  <a:cubicBezTo>
                    <a:pt x="26" y="214"/>
                    <a:pt x="23" y="219"/>
                    <a:pt x="22" y="222"/>
                  </a:cubicBezTo>
                  <a:cubicBezTo>
                    <a:pt x="21" y="226"/>
                    <a:pt x="19" y="231"/>
                    <a:pt x="19" y="233"/>
                  </a:cubicBezTo>
                  <a:cubicBezTo>
                    <a:pt x="18" y="236"/>
                    <a:pt x="15" y="241"/>
                    <a:pt x="14" y="245"/>
                  </a:cubicBezTo>
                  <a:cubicBezTo>
                    <a:pt x="12" y="250"/>
                    <a:pt x="8" y="256"/>
                    <a:pt x="6" y="260"/>
                  </a:cubicBezTo>
                  <a:cubicBezTo>
                    <a:pt x="4" y="264"/>
                    <a:pt x="2" y="270"/>
                    <a:pt x="3" y="274"/>
                  </a:cubicBezTo>
                  <a:cubicBezTo>
                    <a:pt x="4" y="278"/>
                    <a:pt x="4" y="282"/>
                    <a:pt x="4" y="283"/>
                  </a:cubicBezTo>
                  <a:cubicBezTo>
                    <a:pt x="4" y="285"/>
                    <a:pt x="4" y="287"/>
                    <a:pt x="5" y="288"/>
                  </a:cubicBezTo>
                  <a:cubicBezTo>
                    <a:pt x="6" y="289"/>
                    <a:pt x="7" y="290"/>
                    <a:pt x="7" y="291"/>
                  </a:cubicBezTo>
                  <a:cubicBezTo>
                    <a:pt x="8" y="292"/>
                    <a:pt x="8" y="295"/>
                    <a:pt x="7" y="297"/>
                  </a:cubicBezTo>
                  <a:cubicBezTo>
                    <a:pt x="6" y="299"/>
                    <a:pt x="6" y="303"/>
                    <a:pt x="6" y="306"/>
                  </a:cubicBezTo>
                  <a:cubicBezTo>
                    <a:pt x="6" y="309"/>
                    <a:pt x="6" y="313"/>
                    <a:pt x="5" y="316"/>
                  </a:cubicBezTo>
                  <a:cubicBezTo>
                    <a:pt x="4" y="319"/>
                    <a:pt x="3" y="323"/>
                    <a:pt x="2" y="326"/>
                  </a:cubicBezTo>
                  <a:cubicBezTo>
                    <a:pt x="1" y="329"/>
                    <a:pt x="0" y="331"/>
                    <a:pt x="0" y="331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7" y="333"/>
                    <a:pt x="9" y="333"/>
                    <a:pt x="11" y="333"/>
                  </a:cubicBezTo>
                  <a:cubicBezTo>
                    <a:pt x="14" y="333"/>
                    <a:pt x="17" y="335"/>
                    <a:pt x="18" y="338"/>
                  </a:cubicBezTo>
                  <a:cubicBezTo>
                    <a:pt x="20" y="340"/>
                    <a:pt x="22" y="345"/>
                    <a:pt x="23" y="347"/>
                  </a:cubicBezTo>
                  <a:cubicBezTo>
                    <a:pt x="24" y="350"/>
                    <a:pt x="29" y="354"/>
                    <a:pt x="34" y="356"/>
                  </a:cubicBezTo>
                  <a:cubicBezTo>
                    <a:pt x="38" y="358"/>
                    <a:pt x="45" y="360"/>
                    <a:pt x="47" y="359"/>
                  </a:cubicBezTo>
                  <a:cubicBezTo>
                    <a:pt x="50" y="359"/>
                    <a:pt x="55" y="356"/>
                    <a:pt x="58" y="354"/>
                  </a:cubicBezTo>
                  <a:cubicBezTo>
                    <a:pt x="61" y="351"/>
                    <a:pt x="66" y="348"/>
                    <a:pt x="68" y="348"/>
                  </a:cubicBezTo>
                  <a:cubicBezTo>
                    <a:pt x="71" y="347"/>
                    <a:pt x="74" y="347"/>
                    <a:pt x="76" y="348"/>
                  </a:cubicBezTo>
                  <a:cubicBezTo>
                    <a:pt x="78" y="348"/>
                    <a:pt x="83" y="345"/>
                    <a:pt x="87" y="341"/>
                  </a:cubicBezTo>
                  <a:cubicBezTo>
                    <a:pt x="92" y="337"/>
                    <a:pt x="97" y="330"/>
                    <a:pt x="97" y="327"/>
                  </a:cubicBezTo>
                  <a:cubicBezTo>
                    <a:pt x="98" y="323"/>
                    <a:pt x="100" y="319"/>
                    <a:pt x="100" y="317"/>
                  </a:cubicBezTo>
                  <a:cubicBezTo>
                    <a:pt x="101" y="315"/>
                    <a:pt x="101" y="313"/>
                    <a:pt x="101" y="312"/>
                  </a:cubicBezTo>
                  <a:cubicBezTo>
                    <a:pt x="100" y="310"/>
                    <a:pt x="99" y="307"/>
                    <a:pt x="99" y="303"/>
                  </a:cubicBezTo>
                  <a:cubicBezTo>
                    <a:pt x="98" y="299"/>
                    <a:pt x="98" y="296"/>
                    <a:pt x="99" y="296"/>
                  </a:cubicBezTo>
                  <a:cubicBezTo>
                    <a:pt x="100" y="296"/>
                    <a:pt x="102" y="295"/>
                    <a:pt x="103" y="294"/>
                  </a:cubicBezTo>
                  <a:cubicBezTo>
                    <a:pt x="104" y="293"/>
                    <a:pt x="106" y="292"/>
                    <a:pt x="107" y="292"/>
                  </a:cubicBezTo>
                  <a:cubicBezTo>
                    <a:pt x="109" y="291"/>
                    <a:pt x="111" y="292"/>
                    <a:pt x="113" y="293"/>
                  </a:cubicBezTo>
                  <a:cubicBezTo>
                    <a:pt x="116" y="294"/>
                    <a:pt x="119" y="294"/>
                    <a:pt x="122" y="294"/>
                  </a:cubicBezTo>
                  <a:cubicBezTo>
                    <a:pt x="125" y="294"/>
                    <a:pt x="129" y="294"/>
                    <a:pt x="130" y="295"/>
                  </a:cubicBezTo>
                  <a:cubicBezTo>
                    <a:pt x="132" y="295"/>
                    <a:pt x="134" y="296"/>
                    <a:pt x="136" y="298"/>
                  </a:cubicBezTo>
                  <a:cubicBezTo>
                    <a:pt x="137" y="300"/>
                    <a:pt x="140" y="301"/>
                    <a:pt x="142" y="301"/>
                  </a:cubicBezTo>
                  <a:cubicBezTo>
                    <a:pt x="144" y="301"/>
                    <a:pt x="148" y="301"/>
                    <a:pt x="150" y="300"/>
                  </a:cubicBezTo>
                  <a:cubicBezTo>
                    <a:pt x="152" y="300"/>
                    <a:pt x="156" y="298"/>
                    <a:pt x="159" y="297"/>
                  </a:cubicBezTo>
                  <a:cubicBezTo>
                    <a:pt x="162" y="295"/>
                    <a:pt x="167" y="292"/>
                    <a:pt x="171" y="291"/>
                  </a:cubicBezTo>
                  <a:cubicBezTo>
                    <a:pt x="175" y="289"/>
                    <a:pt x="179" y="289"/>
                    <a:pt x="181" y="289"/>
                  </a:cubicBezTo>
                  <a:cubicBezTo>
                    <a:pt x="182" y="290"/>
                    <a:pt x="185" y="290"/>
                    <a:pt x="186" y="289"/>
                  </a:cubicBezTo>
                  <a:cubicBezTo>
                    <a:pt x="187" y="288"/>
                    <a:pt x="188" y="285"/>
                    <a:pt x="189" y="283"/>
                  </a:cubicBezTo>
                  <a:cubicBezTo>
                    <a:pt x="189" y="281"/>
                    <a:pt x="192" y="279"/>
                    <a:pt x="195" y="278"/>
                  </a:cubicBezTo>
                  <a:cubicBezTo>
                    <a:pt x="197" y="277"/>
                    <a:pt x="200" y="275"/>
                    <a:pt x="202" y="272"/>
                  </a:cubicBezTo>
                  <a:cubicBezTo>
                    <a:pt x="204" y="270"/>
                    <a:pt x="206" y="267"/>
                    <a:pt x="208" y="267"/>
                  </a:cubicBezTo>
                  <a:cubicBezTo>
                    <a:pt x="209" y="266"/>
                    <a:pt x="210" y="266"/>
                    <a:pt x="210" y="266"/>
                  </a:cubicBezTo>
                  <a:cubicBezTo>
                    <a:pt x="210" y="266"/>
                    <a:pt x="212" y="263"/>
                    <a:pt x="215" y="260"/>
                  </a:cubicBezTo>
                  <a:cubicBezTo>
                    <a:pt x="218" y="257"/>
                    <a:pt x="222" y="253"/>
                    <a:pt x="224" y="253"/>
                  </a:cubicBezTo>
                  <a:cubicBezTo>
                    <a:pt x="226" y="252"/>
                    <a:pt x="229" y="251"/>
                    <a:pt x="232" y="250"/>
                  </a:cubicBezTo>
                  <a:cubicBezTo>
                    <a:pt x="234" y="249"/>
                    <a:pt x="237" y="246"/>
                    <a:pt x="239" y="243"/>
                  </a:cubicBezTo>
                  <a:cubicBezTo>
                    <a:pt x="241" y="241"/>
                    <a:pt x="243" y="237"/>
                    <a:pt x="243" y="235"/>
                  </a:cubicBezTo>
                  <a:cubicBezTo>
                    <a:pt x="244" y="233"/>
                    <a:pt x="244" y="229"/>
                    <a:pt x="242" y="228"/>
                  </a:cubicBezTo>
                  <a:cubicBezTo>
                    <a:pt x="241" y="226"/>
                    <a:pt x="240" y="223"/>
                    <a:pt x="241" y="222"/>
                  </a:cubicBezTo>
                  <a:cubicBezTo>
                    <a:pt x="241" y="221"/>
                    <a:pt x="241" y="218"/>
                    <a:pt x="240" y="216"/>
                  </a:cubicBezTo>
                  <a:cubicBezTo>
                    <a:pt x="239" y="215"/>
                    <a:pt x="238" y="212"/>
                    <a:pt x="239" y="211"/>
                  </a:cubicBezTo>
                  <a:cubicBezTo>
                    <a:pt x="239" y="209"/>
                    <a:pt x="240" y="208"/>
                    <a:pt x="240" y="208"/>
                  </a:cubicBezTo>
                  <a:cubicBezTo>
                    <a:pt x="240" y="208"/>
                    <a:pt x="240" y="206"/>
                    <a:pt x="241" y="204"/>
                  </a:cubicBezTo>
                  <a:cubicBezTo>
                    <a:pt x="241" y="203"/>
                    <a:pt x="243" y="199"/>
                    <a:pt x="244" y="197"/>
                  </a:cubicBezTo>
                  <a:cubicBezTo>
                    <a:pt x="245" y="194"/>
                    <a:pt x="247" y="191"/>
                    <a:pt x="248" y="188"/>
                  </a:cubicBezTo>
                  <a:cubicBezTo>
                    <a:pt x="250" y="186"/>
                    <a:pt x="250" y="183"/>
                    <a:pt x="249" y="181"/>
                  </a:cubicBezTo>
                  <a:cubicBezTo>
                    <a:pt x="248" y="179"/>
                    <a:pt x="246" y="176"/>
                    <a:pt x="243" y="175"/>
                  </a:cubicBezTo>
                  <a:cubicBezTo>
                    <a:pt x="241" y="174"/>
                    <a:pt x="239" y="171"/>
                    <a:pt x="237" y="170"/>
                  </a:cubicBezTo>
                  <a:cubicBezTo>
                    <a:pt x="236" y="168"/>
                    <a:pt x="235" y="164"/>
                    <a:pt x="235" y="162"/>
                  </a:cubicBezTo>
                  <a:cubicBezTo>
                    <a:pt x="235" y="159"/>
                    <a:pt x="235" y="155"/>
                    <a:pt x="234" y="152"/>
                  </a:cubicBezTo>
                  <a:cubicBezTo>
                    <a:pt x="234" y="150"/>
                    <a:pt x="233" y="145"/>
                    <a:pt x="232" y="142"/>
                  </a:cubicBezTo>
                  <a:cubicBezTo>
                    <a:pt x="231" y="138"/>
                    <a:pt x="231" y="131"/>
                    <a:pt x="231" y="127"/>
                  </a:cubicBezTo>
                  <a:cubicBezTo>
                    <a:pt x="231" y="122"/>
                    <a:pt x="230" y="117"/>
                    <a:pt x="229" y="115"/>
                  </a:cubicBezTo>
                  <a:cubicBezTo>
                    <a:pt x="227" y="114"/>
                    <a:pt x="226" y="109"/>
                    <a:pt x="225" y="106"/>
                  </a:cubicBezTo>
                  <a:cubicBezTo>
                    <a:pt x="225" y="103"/>
                    <a:pt x="224" y="98"/>
                    <a:pt x="223" y="96"/>
                  </a:cubicBezTo>
                  <a:cubicBezTo>
                    <a:pt x="223" y="94"/>
                    <a:pt x="221" y="90"/>
                    <a:pt x="220" y="86"/>
                  </a:cubicBezTo>
                  <a:cubicBezTo>
                    <a:pt x="219" y="83"/>
                    <a:pt x="220" y="77"/>
                    <a:pt x="221" y="74"/>
                  </a:cubicBezTo>
                  <a:cubicBezTo>
                    <a:pt x="223" y="70"/>
                    <a:pt x="224" y="66"/>
                    <a:pt x="224" y="64"/>
                  </a:cubicBezTo>
                  <a:cubicBezTo>
                    <a:pt x="224" y="63"/>
                    <a:pt x="223" y="59"/>
                    <a:pt x="222" y="56"/>
                  </a:cubicBezTo>
                  <a:cubicBezTo>
                    <a:pt x="221" y="53"/>
                    <a:pt x="219" y="48"/>
                    <a:pt x="217" y="45"/>
                  </a:cubicBezTo>
                  <a:cubicBezTo>
                    <a:pt x="216" y="42"/>
                    <a:pt x="214" y="37"/>
                    <a:pt x="213" y="33"/>
                  </a:cubicBezTo>
                  <a:cubicBezTo>
                    <a:pt x="211" y="30"/>
                    <a:pt x="211" y="25"/>
                    <a:pt x="212" y="23"/>
                  </a:cubicBezTo>
                  <a:cubicBezTo>
                    <a:pt x="212" y="21"/>
                    <a:pt x="214" y="17"/>
                    <a:pt x="215" y="15"/>
                  </a:cubicBezTo>
                  <a:cubicBezTo>
                    <a:pt x="216" y="14"/>
                    <a:pt x="217" y="11"/>
                    <a:pt x="218" y="10"/>
                  </a:cubicBezTo>
                  <a:cubicBezTo>
                    <a:pt x="218" y="8"/>
                    <a:pt x="218" y="7"/>
                    <a:pt x="218" y="7"/>
                  </a:cubicBezTo>
                  <a:cubicBezTo>
                    <a:pt x="218" y="7"/>
                    <a:pt x="217" y="7"/>
                    <a:pt x="216" y="6"/>
                  </a:cubicBezTo>
                  <a:cubicBezTo>
                    <a:pt x="215" y="5"/>
                    <a:pt x="213" y="4"/>
                    <a:pt x="212" y="5"/>
                  </a:cubicBezTo>
                  <a:cubicBezTo>
                    <a:pt x="211" y="5"/>
                    <a:pt x="209" y="5"/>
                    <a:pt x="207" y="4"/>
                  </a:cubicBezTo>
                  <a:cubicBezTo>
                    <a:pt x="206" y="4"/>
                    <a:pt x="203" y="3"/>
                    <a:pt x="201" y="2"/>
                  </a:cubicBezTo>
                  <a:cubicBezTo>
                    <a:pt x="199" y="1"/>
                    <a:pt x="198" y="0"/>
                    <a:pt x="198" y="0"/>
                  </a:cubicBezTo>
                  <a:cubicBezTo>
                    <a:pt x="198" y="0"/>
                    <a:pt x="196" y="1"/>
                    <a:pt x="195" y="3"/>
                  </a:cubicBezTo>
                  <a:cubicBezTo>
                    <a:pt x="193" y="4"/>
                    <a:pt x="188" y="9"/>
                    <a:pt x="184" y="1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7497816" y="2831129"/>
              <a:ext cx="799591" cy="279092"/>
            </a:xfrm>
            <a:custGeom>
              <a:avLst/>
              <a:gdLst/>
              <a:ahLst/>
              <a:cxnLst>
                <a:cxn ang="0">
                  <a:pos x="265" y="15"/>
                </a:cxn>
                <a:cxn ang="0">
                  <a:pos x="249" y="29"/>
                </a:cxn>
                <a:cxn ang="0">
                  <a:pos x="234" y="33"/>
                </a:cxn>
                <a:cxn ang="0">
                  <a:pos x="217" y="33"/>
                </a:cxn>
                <a:cxn ang="0">
                  <a:pos x="207" y="38"/>
                </a:cxn>
                <a:cxn ang="0">
                  <a:pos x="191" y="49"/>
                </a:cxn>
                <a:cxn ang="0">
                  <a:pos x="181" y="35"/>
                </a:cxn>
                <a:cxn ang="0">
                  <a:pos x="183" y="21"/>
                </a:cxn>
                <a:cxn ang="0">
                  <a:pos x="188" y="14"/>
                </a:cxn>
                <a:cxn ang="0">
                  <a:pos x="184" y="7"/>
                </a:cxn>
                <a:cxn ang="0">
                  <a:pos x="173" y="7"/>
                </a:cxn>
                <a:cxn ang="0">
                  <a:pos x="164" y="14"/>
                </a:cxn>
                <a:cxn ang="0">
                  <a:pos x="147" y="23"/>
                </a:cxn>
                <a:cxn ang="0">
                  <a:pos x="133" y="25"/>
                </a:cxn>
                <a:cxn ang="0">
                  <a:pos x="124" y="22"/>
                </a:cxn>
                <a:cxn ang="0">
                  <a:pos x="117" y="15"/>
                </a:cxn>
                <a:cxn ang="0">
                  <a:pos x="107" y="22"/>
                </a:cxn>
                <a:cxn ang="0">
                  <a:pos x="95" y="20"/>
                </a:cxn>
                <a:cxn ang="0">
                  <a:pos x="84" y="9"/>
                </a:cxn>
                <a:cxn ang="0">
                  <a:pos x="68" y="0"/>
                </a:cxn>
                <a:cxn ang="0">
                  <a:pos x="47" y="1"/>
                </a:cxn>
                <a:cxn ang="0">
                  <a:pos x="30" y="0"/>
                </a:cxn>
                <a:cxn ang="0">
                  <a:pos x="30" y="8"/>
                </a:cxn>
                <a:cxn ang="0">
                  <a:pos x="32" y="20"/>
                </a:cxn>
                <a:cxn ang="0">
                  <a:pos x="29" y="35"/>
                </a:cxn>
                <a:cxn ang="0">
                  <a:pos x="14" y="45"/>
                </a:cxn>
                <a:cxn ang="0">
                  <a:pos x="0" y="58"/>
                </a:cxn>
                <a:cxn ang="0">
                  <a:pos x="14" y="67"/>
                </a:cxn>
                <a:cxn ang="0">
                  <a:pos x="20" y="81"/>
                </a:cxn>
                <a:cxn ang="0">
                  <a:pos x="24" y="92"/>
                </a:cxn>
                <a:cxn ang="0">
                  <a:pos x="29" y="99"/>
                </a:cxn>
                <a:cxn ang="0">
                  <a:pos x="41" y="91"/>
                </a:cxn>
                <a:cxn ang="0">
                  <a:pos x="47" y="78"/>
                </a:cxn>
                <a:cxn ang="0">
                  <a:pos x="60" y="73"/>
                </a:cxn>
                <a:cxn ang="0">
                  <a:pos x="71" y="65"/>
                </a:cxn>
                <a:cxn ang="0">
                  <a:pos x="82" y="58"/>
                </a:cxn>
                <a:cxn ang="0">
                  <a:pos x="92" y="61"/>
                </a:cxn>
                <a:cxn ang="0">
                  <a:pos x="101" y="67"/>
                </a:cxn>
                <a:cxn ang="0">
                  <a:pos x="114" y="75"/>
                </a:cxn>
                <a:cxn ang="0">
                  <a:pos x="123" y="76"/>
                </a:cxn>
                <a:cxn ang="0">
                  <a:pos x="131" y="85"/>
                </a:cxn>
                <a:cxn ang="0">
                  <a:pos x="137" y="88"/>
                </a:cxn>
                <a:cxn ang="0">
                  <a:pos x="151" y="79"/>
                </a:cxn>
                <a:cxn ang="0">
                  <a:pos x="158" y="78"/>
                </a:cxn>
                <a:cxn ang="0">
                  <a:pos x="168" y="82"/>
                </a:cxn>
                <a:cxn ang="0">
                  <a:pos x="176" y="91"/>
                </a:cxn>
                <a:cxn ang="0">
                  <a:pos x="191" y="98"/>
                </a:cxn>
                <a:cxn ang="0">
                  <a:pos x="211" y="96"/>
                </a:cxn>
                <a:cxn ang="0">
                  <a:pos x="221" y="91"/>
                </a:cxn>
                <a:cxn ang="0">
                  <a:pos x="238" y="83"/>
                </a:cxn>
                <a:cxn ang="0">
                  <a:pos x="257" y="82"/>
                </a:cxn>
                <a:cxn ang="0">
                  <a:pos x="271" y="85"/>
                </a:cxn>
                <a:cxn ang="0">
                  <a:pos x="275" y="74"/>
                </a:cxn>
                <a:cxn ang="0">
                  <a:pos x="281" y="54"/>
                </a:cxn>
                <a:cxn ang="0">
                  <a:pos x="286" y="29"/>
                </a:cxn>
                <a:cxn ang="0">
                  <a:pos x="283" y="22"/>
                </a:cxn>
              </a:cxnLst>
              <a:rect l="0" t="0" r="r" b="b"/>
              <a:pathLst>
                <a:path w="287" h="100">
                  <a:moveTo>
                    <a:pt x="275" y="17"/>
                  </a:moveTo>
                  <a:cubicBezTo>
                    <a:pt x="272" y="16"/>
                    <a:pt x="268" y="15"/>
                    <a:pt x="265" y="15"/>
                  </a:cubicBezTo>
                  <a:cubicBezTo>
                    <a:pt x="262" y="16"/>
                    <a:pt x="259" y="19"/>
                    <a:pt x="257" y="22"/>
                  </a:cubicBezTo>
                  <a:cubicBezTo>
                    <a:pt x="255" y="25"/>
                    <a:pt x="252" y="28"/>
                    <a:pt x="249" y="29"/>
                  </a:cubicBezTo>
                  <a:cubicBezTo>
                    <a:pt x="246" y="29"/>
                    <a:pt x="243" y="31"/>
                    <a:pt x="241" y="32"/>
                  </a:cubicBezTo>
                  <a:cubicBezTo>
                    <a:pt x="239" y="33"/>
                    <a:pt x="236" y="34"/>
                    <a:pt x="234" y="33"/>
                  </a:cubicBezTo>
                  <a:cubicBezTo>
                    <a:pt x="232" y="32"/>
                    <a:pt x="228" y="31"/>
                    <a:pt x="225" y="31"/>
                  </a:cubicBezTo>
                  <a:cubicBezTo>
                    <a:pt x="222" y="31"/>
                    <a:pt x="218" y="32"/>
                    <a:pt x="217" y="33"/>
                  </a:cubicBezTo>
                  <a:cubicBezTo>
                    <a:pt x="216" y="34"/>
                    <a:pt x="214" y="35"/>
                    <a:pt x="213" y="34"/>
                  </a:cubicBezTo>
                  <a:cubicBezTo>
                    <a:pt x="212" y="34"/>
                    <a:pt x="209" y="36"/>
                    <a:pt x="207" y="38"/>
                  </a:cubicBezTo>
                  <a:cubicBezTo>
                    <a:pt x="205" y="41"/>
                    <a:pt x="202" y="45"/>
                    <a:pt x="200" y="47"/>
                  </a:cubicBezTo>
                  <a:cubicBezTo>
                    <a:pt x="197" y="50"/>
                    <a:pt x="193" y="51"/>
                    <a:pt x="191" y="49"/>
                  </a:cubicBezTo>
                  <a:cubicBezTo>
                    <a:pt x="188" y="48"/>
                    <a:pt x="185" y="44"/>
                    <a:pt x="185" y="41"/>
                  </a:cubicBezTo>
                  <a:cubicBezTo>
                    <a:pt x="185" y="38"/>
                    <a:pt x="183" y="36"/>
                    <a:pt x="181" y="35"/>
                  </a:cubicBezTo>
                  <a:cubicBezTo>
                    <a:pt x="179" y="35"/>
                    <a:pt x="179" y="33"/>
                    <a:pt x="180" y="30"/>
                  </a:cubicBezTo>
                  <a:cubicBezTo>
                    <a:pt x="181" y="28"/>
                    <a:pt x="183" y="24"/>
                    <a:pt x="183" y="21"/>
                  </a:cubicBezTo>
                  <a:cubicBezTo>
                    <a:pt x="184" y="18"/>
                    <a:pt x="185" y="16"/>
                    <a:pt x="185" y="16"/>
                  </a:cubicBezTo>
                  <a:cubicBezTo>
                    <a:pt x="186" y="16"/>
                    <a:pt x="187" y="15"/>
                    <a:pt x="188" y="14"/>
                  </a:cubicBezTo>
                  <a:cubicBezTo>
                    <a:pt x="189" y="12"/>
                    <a:pt x="189" y="11"/>
                    <a:pt x="188" y="10"/>
                  </a:cubicBezTo>
                  <a:cubicBezTo>
                    <a:pt x="188" y="10"/>
                    <a:pt x="186" y="8"/>
                    <a:pt x="184" y="7"/>
                  </a:cubicBezTo>
                  <a:cubicBezTo>
                    <a:pt x="182" y="6"/>
                    <a:pt x="179" y="6"/>
                    <a:pt x="177" y="6"/>
                  </a:cubicBezTo>
                  <a:cubicBezTo>
                    <a:pt x="176" y="6"/>
                    <a:pt x="174" y="7"/>
                    <a:pt x="173" y="7"/>
                  </a:cubicBezTo>
                  <a:cubicBezTo>
                    <a:pt x="172" y="7"/>
                    <a:pt x="170" y="8"/>
                    <a:pt x="169" y="9"/>
                  </a:cubicBezTo>
                  <a:cubicBezTo>
                    <a:pt x="168" y="11"/>
                    <a:pt x="166" y="13"/>
                    <a:pt x="164" y="14"/>
                  </a:cubicBezTo>
                  <a:cubicBezTo>
                    <a:pt x="163" y="14"/>
                    <a:pt x="159" y="17"/>
                    <a:pt x="156" y="19"/>
                  </a:cubicBezTo>
                  <a:cubicBezTo>
                    <a:pt x="153" y="21"/>
                    <a:pt x="149" y="23"/>
                    <a:pt x="147" y="23"/>
                  </a:cubicBezTo>
                  <a:cubicBezTo>
                    <a:pt x="145" y="23"/>
                    <a:pt x="141" y="24"/>
                    <a:pt x="139" y="25"/>
                  </a:cubicBezTo>
                  <a:cubicBezTo>
                    <a:pt x="136" y="26"/>
                    <a:pt x="134" y="26"/>
                    <a:pt x="133" y="25"/>
                  </a:cubicBezTo>
                  <a:cubicBezTo>
                    <a:pt x="133" y="23"/>
                    <a:pt x="131" y="22"/>
                    <a:pt x="130" y="22"/>
                  </a:cubicBezTo>
                  <a:cubicBezTo>
                    <a:pt x="129" y="23"/>
                    <a:pt x="126" y="23"/>
                    <a:pt x="124" y="22"/>
                  </a:cubicBezTo>
                  <a:cubicBezTo>
                    <a:pt x="122" y="22"/>
                    <a:pt x="119" y="21"/>
                    <a:pt x="118" y="19"/>
                  </a:cubicBezTo>
                  <a:cubicBezTo>
                    <a:pt x="118" y="17"/>
                    <a:pt x="117" y="15"/>
                    <a:pt x="117" y="15"/>
                  </a:cubicBezTo>
                  <a:cubicBezTo>
                    <a:pt x="117" y="15"/>
                    <a:pt x="115" y="16"/>
                    <a:pt x="113" y="17"/>
                  </a:cubicBezTo>
                  <a:cubicBezTo>
                    <a:pt x="111" y="19"/>
                    <a:pt x="108" y="21"/>
                    <a:pt x="107" y="22"/>
                  </a:cubicBezTo>
                  <a:cubicBezTo>
                    <a:pt x="105" y="23"/>
                    <a:pt x="103" y="24"/>
                    <a:pt x="102" y="24"/>
                  </a:cubicBezTo>
                  <a:cubicBezTo>
                    <a:pt x="100" y="24"/>
                    <a:pt x="98" y="22"/>
                    <a:pt x="95" y="20"/>
                  </a:cubicBezTo>
                  <a:cubicBezTo>
                    <a:pt x="93" y="18"/>
                    <a:pt x="91" y="15"/>
                    <a:pt x="90" y="14"/>
                  </a:cubicBezTo>
                  <a:cubicBezTo>
                    <a:pt x="89" y="12"/>
                    <a:pt x="86" y="10"/>
                    <a:pt x="84" y="9"/>
                  </a:cubicBezTo>
                  <a:cubicBezTo>
                    <a:pt x="81" y="8"/>
                    <a:pt x="78" y="5"/>
                    <a:pt x="77" y="4"/>
                  </a:cubicBezTo>
                  <a:cubicBezTo>
                    <a:pt x="76" y="2"/>
                    <a:pt x="72" y="0"/>
                    <a:pt x="68" y="0"/>
                  </a:cubicBezTo>
                  <a:cubicBezTo>
                    <a:pt x="64" y="0"/>
                    <a:pt x="59" y="0"/>
                    <a:pt x="56" y="1"/>
                  </a:cubicBezTo>
                  <a:cubicBezTo>
                    <a:pt x="54" y="2"/>
                    <a:pt x="50" y="2"/>
                    <a:pt x="47" y="1"/>
                  </a:cubicBezTo>
                  <a:cubicBezTo>
                    <a:pt x="44" y="0"/>
                    <a:pt x="39" y="0"/>
                    <a:pt x="36" y="0"/>
                  </a:cubicBezTo>
                  <a:cubicBezTo>
                    <a:pt x="32" y="0"/>
                    <a:pt x="30" y="0"/>
                    <a:pt x="30" y="0"/>
                  </a:cubicBezTo>
                  <a:cubicBezTo>
                    <a:pt x="30" y="0"/>
                    <a:pt x="29" y="1"/>
                    <a:pt x="29" y="3"/>
                  </a:cubicBezTo>
                  <a:cubicBezTo>
                    <a:pt x="28" y="4"/>
                    <a:pt x="29" y="7"/>
                    <a:pt x="30" y="8"/>
                  </a:cubicBezTo>
                  <a:cubicBezTo>
                    <a:pt x="31" y="10"/>
                    <a:pt x="31" y="13"/>
                    <a:pt x="31" y="14"/>
                  </a:cubicBezTo>
                  <a:cubicBezTo>
                    <a:pt x="30" y="15"/>
                    <a:pt x="31" y="18"/>
                    <a:pt x="32" y="20"/>
                  </a:cubicBezTo>
                  <a:cubicBezTo>
                    <a:pt x="34" y="21"/>
                    <a:pt x="34" y="25"/>
                    <a:pt x="33" y="27"/>
                  </a:cubicBezTo>
                  <a:cubicBezTo>
                    <a:pt x="33" y="29"/>
                    <a:pt x="31" y="33"/>
                    <a:pt x="29" y="35"/>
                  </a:cubicBezTo>
                  <a:cubicBezTo>
                    <a:pt x="27" y="38"/>
                    <a:pt x="24" y="41"/>
                    <a:pt x="22" y="42"/>
                  </a:cubicBezTo>
                  <a:cubicBezTo>
                    <a:pt x="19" y="43"/>
                    <a:pt x="16" y="44"/>
                    <a:pt x="14" y="45"/>
                  </a:cubicBezTo>
                  <a:cubicBezTo>
                    <a:pt x="12" y="45"/>
                    <a:pt x="8" y="49"/>
                    <a:pt x="5" y="52"/>
                  </a:cubicBezTo>
                  <a:cubicBezTo>
                    <a:pt x="2" y="55"/>
                    <a:pt x="0" y="58"/>
                    <a:pt x="0" y="58"/>
                  </a:cubicBezTo>
                  <a:cubicBezTo>
                    <a:pt x="0" y="58"/>
                    <a:pt x="2" y="59"/>
                    <a:pt x="6" y="61"/>
                  </a:cubicBezTo>
                  <a:cubicBezTo>
                    <a:pt x="9" y="62"/>
                    <a:pt x="13" y="65"/>
                    <a:pt x="14" y="67"/>
                  </a:cubicBezTo>
                  <a:cubicBezTo>
                    <a:pt x="15" y="69"/>
                    <a:pt x="17" y="72"/>
                    <a:pt x="17" y="74"/>
                  </a:cubicBezTo>
                  <a:cubicBezTo>
                    <a:pt x="17" y="76"/>
                    <a:pt x="18" y="79"/>
                    <a:pt x="20" y="81"/>
                  </a:cubicBezTo>
                  <a:cubicBezTo>
                    <a:pt x="21" y="82"/>
                    <a:pt x="23" y="84"/>
                    <a:pt x="24" y="85"/>
                  </a:cubicBezTo>
                  <a:cubicBezTo>
                    <a:pt x="25" y="86"/>
                    <a:pt x="25" y="89"/>
                    <a:pt x="24" y="92"/>
                  </a:cubicBezTo>
                  <a:cubicBezTo>
                    <a:pt x="23" y="94"/>
                    <a:pt x="23" y="96"/>
                    <a:pt x="23" y="96"/>
                  </a:cubicBezTo>
                  <a:cubicBezTo>
                    <a:pt x="24" y="97"/>
                    <a:pt x="27" y="98"/>
                    <a:pt x="29" y="99"/>
                  </a:cubicBezTo>
                  <a:cubicBezTo>
                    <a:pt x="31" y="100"/>
                    <a:pt x="34" y="99"/>
                    <a:pt x="35" y="97"/>
                  </a:cubicBezTo>
                  <a:cubicBezTo>
                    <a:pt x="37" y="95"/>
                    <a:pt x="40" y="93"/>
                    <a:pt x="41" y="91"/>
                  </a:cubicBezTo>
                  <a:cubicBezTo>
                    <a:pt x="42" y="89"/>
                    <a:pt x="44" y="86"/>
                    <a:pt x="44" y="83"/>
                  </a:cubicBezTo>
                  <a:cubicBezTo>
                    <a:pt x="44" y="80"/>
                    <a:pt x="46" y="78"/>
                    <a:pt x="47" y="78"/>
                  </a:cubicBezTo>
                  <a:cubicBezTo>
                    <a:pt x="49" y="78"/>
                    <a:pt x="52" y="78"/>
                    <a:pt x="54" y="78"/>
                  </a:cubicBezTo>
                  <a:cubicBezTo>
                    <a:pt x="56" y="78"/>
                    <a:pt x="59" y="76"/>
                    <a:pt x="60" y="73"/>
                  </a:cubicBezTo>
                  <a:cubicBezTo>
                    <a:pt x="62" y="70"/>
                    <a:pt x="64" y="68"/>
                    <a:pt x="66" y="68"/>
                  </a:cubicBezTo>
                  <a:cubicBezTo>
                    <a:pt x="68" y="67"/>
                    <a:pt x="70" y="66"/>
                    <a:pt x="71" y="65"/>
                  </a:cubicBezTo>
                  <a:cubicBezTo>
                    <a:pt x="73" y="63"/>
                    <a:pt x="75" y="61"/>
                    <a:pt x="76" y="60"/>
                  </a:cubicBezTo>
                  <a:cubicBezTo>
                    <a:pt x="78" y="59"/>
                    <a:pt x="80" y="58"/>
                    <a:pt x="82" y="58"/>
                  </a:cubicBezTo>
                  <a:cubicBezTo>
                    <a:pt x="84" y="58"/>
                    <a:pt x="86" y="58"/>
                    <a:pt x="87" y="58"/>
                  </a:cubicBezTo>
                  <a:cubicBezTo>
                    <a:pt x="89" y="58"/>
                    <a:pt x="91" y="59"/>
                    <a:pt x="92" y="61"/>
                  </a:cubicBezTo>
                  <a:cubicBezTo>
                    <a:pt x="93" y="63"/>
                    <a:pt x="95" y="65"/>
                    <a:pt x="96" y="65"/>
                  </a:cubicBezTo>
                  <a:cubicBezTo>
                    <a:pt x="98" y="65"/>
                    <a:pt x="100" y="66"/>
                    <a:pt x="101" y="67"/>
                  </a:cubicBezTo>
                  <a:cubicBezTo>
                    <a:pt x="102" y="69"/>
                    <a:pt x="105" y="70"/>
                    <a:pt x="108" y="71"/>
                  </a:cubicBezTo>
                  <a:cubicBezTo>
                    <a:pt x="110" y="71"/>
                    <a:pt x="113" y="73"/>
                    <a:pt x="114" y="75"/>
                  </a:cubicBezTo>
                  <a:cubicBezTo>
                    <a:pt x="115" y="78"/>
                    <a:pt x="117" y="78"/>
                    <a:pt x="119" y="75"/>
                  </a:cubicBezTo>
                  <a:cubicBezTo>
                    <a:pt x="120" y="73"/>
                    <a:pt x="122" y="73"/>
                    <a:pt x="123" y="76"/>
                  </a:cubicBezTo>
                  <a:cubicBezTo>
                    <a:pt x="124" y="79"/>
                    <a:pt x="126" y="81"/>
                    <a:pt x="127" y="81"/>
                  </a:cubicBezTo>
                  <a:cubicBezTo>
                    <a:pt x="128" y="81"/>
                    <a:pt x="130" y="83"/>
                    <a:pt x="131" y="85"/>
                  </a:cubicBezTo>
                  <a:cubicBezTo>
                    <a:pt x="132" y="87"/>
                    <a:pt x="132" y="89"/>
                    <a:pt x="132" y="89"/>
                  </a:cubicBezTo>
                  <a:cubicBezTo>
                    <a:pt x="132" y="89"/>
                    <a:pt x="134" y="89"/>
                    <a:pt x="137" y="88"/>
                  </a:cubicBezTo>
                  <a:cubicBezTo>
                    <a:pt x="139" y="88"/>
                    <a:pt x="143" y="86"/>
                    <a:pt x="146" y="85"/>
                  </a:cubicBezTo>
                  <a:cubicBezTo>
                    <a:pt x="148" y="84"/>
                    <a:pt x="150" y="81"/>
                    <a:pt x="151" y="79"/>
                  </a:cubicBezTo>
                  <a:cubicBezTo>
                    <a:pt x="152" y="77"/>
                    <a:pt x="154" y="75"/>
                    <a:pt x="154" y="76"/>
                  </a:cubicBezTo>
                  <a:cubicBezTo>
                    <a:pt x="155" y="76"/>
                    <a:pt x="157" y="77"/>
                    <a:pt x="158" y="78"/>
                  </a:cubicBezTo>
                  <a:cubicBezTo>
                    <a:pt x="159" y="79"/>
                    <a:pt x="161" y="79"/>
                    <a:pt x="162" y="79"/>
                  </a:cubicBezTo>
                  <a:cubicBezTo>
                    <a:pt x="164" y="79"/>
                    <a:pt x="166" y="80"/>
                    <a:pt x="168" y="82"/>
                  </a:cubicBezTo>
                  <a:cubicBezTo>
                    <a:pt x="169" y="83"/>
                    <a:pt x="171" y="85"/>
                    <a:pt x="172" y="86"/>
                  </a:cubicBezTo>
                  <a:cubicBezTo>
                    <a:pt x="173" y="87"/>
                    <a:pt x="175" y="89"/>
                    <a:pt x="176" y="91"/>
                  </a:cubicBezTo>
                  <a:cubicBezTo>
                    <a:pt x="177" y="93"/>
                    <a:pt x="179" y="95"/>
                    <a:pt x="182" y="96"/>
                  </a:cubicBezTo>
                  <a:cubicBezTo>
                    <a:pt x="184" y="96"/>
                    <a:pt x="188" y="97"/>
                    <a:pt x="191" y="98"/>
                  </a:cubicBezTo>
                  <a:cubicBezTo>
                    <a:pt x="194" y="98"/>
                    <a:pt x="199" y="98"/>
                    <a:pt x="202" y="98"/>
                  </a:cubicBezTo>
                  <a:cubicBezTo>
                    <a:pt x="205" y="97"/>
                    <a:pt x="209" y="96"/>
                    <a:pt x="211" y="96"/>
                  </a:cubicBezTo>
                  <a:cubicBezTo>
                    <a:pt x="212" y="95"/>
                    <a:pt x="215" y="94"/>
                    <a:pt x="216" y="94"/>
                  </a:cubicBezTo>
                  <a:cubicBezTo>
                    <a:pt x="218" y="94"/>
                    <a:pt x="220" y="93"/>
                    <a:pt x="221" y="91"/>
                  </a:cubicBezTo>
                  <a:cubicBezTo>
                    <a:pt x="222" y="90"/>
                    <a:pt x="224" y="87"/>
                    <a:pt x="227" y="86"/>
                  </a:cubicBezTo>
                  <a:cubicBezTo>
                    <a:pt x="229" y="84"/>
                    <a:pt x="234" y="83"/>
                    <a:pt x="238" y="83"/>
                  </a:cubicBezTo>
                  <a:cubicBezTo>
                    <a:pt x="242" y="83"/>
                    <a:pt x="247" y="82"/>
                    <a:pt x="249" y="81"/>
                  </a:cubicBezTo>
                  <a:cubicBezTo>
                    <a:pt x="252" y="81"/>
                    <a:pt x="255" y="81"/>
                    <a:pt x="257" y="82"/>
                  </a:cubicBezTo>
                  <a:cubicBezTo>
                    <a:pt x="259" y="83"/>
                    <a:pt x="263" y="84"/>
                    <a:pt x="266" y="84"/>
                  </a:cubicBezTo>
                  <a:cubicBezTo>
                    <a:pt x="269" y="84"/>
                    <a:pt x="271" y="85"/>
                    <a:pt x="271" y="85"/>
                  </a:cubicBezTo>
                  <a:cubicBezTo>
                    <a:pt x="271" y="85"/>
                    <a:pt x="271" y="83"/>
                    <a:pt x="272" y="81"/>
                  </a:cubicBezTo>
                  <a:cubicBezTo>
                    <a:pt x="273" y="78"/>
                    <a:pt x="274" y="75"/>
                    <a:pt x="275" y="74"/>
                  </a:cubicBezTo>
                  <a:cubicBezTo>
                    <a:pt x="276" y="72"/>
                    <a:pt x="277" y="68"/>
                    <a:pt x="278" y="66"/>
                  </a:cubicBezTo>
                  <a:cubicBezTo>
                    <a:pt x="278" y="63"/>
                    <a:pt x="280" y="58"/>
                    <a:pt x="281" y="54"/>
                  </a:cubicBezTo>
                  <a:cubicBezTo>
                    <a:pt x="282" y="50"/>
                    <a:pt x="283" y="44"/>
                    <a:pt x="284" y="40"/>
                  </a:cubicBezTo>
                  <a:cubicBezTo>
                    <a:pt x="285" y="36"/>
                    <a:pt x="285" y="31"/>
                    <a:pt x="286" y="29"/>
                  </a:cubicBezTo>
                  <a:cubicBezTo>
                    <a:pt x="287" y="26"/>
                    <a:pt x="287" y="24"/>
                    <a:pt x="287" y="24"/>
                  </a:cubicBezTo>
                  <a:cubicBezTo>
                    <a:pt x="287" y="24"/>
                    <a:pt x="285" y="23"/>
                    <a:pt x="283" y="22"/>
                  </a:cubicBezTo>
                  <a:cubicBezTo>
                    <a:pt x="281" y="21"/>
                    <a:pt x="277" y="19"/>
                    <a:pt x="275" y="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7865228" y="3040742"/>
              <a:ext cx="387431" cy="222567"/>
            </a:xfrm>
            <a:custGeom>
              <a:avLst/>
              <a:gdLst/>
              <a:ahLst/>
              <a:cxnLst>
                <a:cxn ang="0">
                  <a:pos x="125" y="7"/>
                </a:cxn>
                <a:cxn ang="0">
                  <a:pos x="117" y="6"/>
                </a:cxn>
                <a:cxn ang="0">
                  <a:pos x="106" y="8"/>
                </a:cxn>
                <a:cxn ang="0">
                  <a:pos x="95" y="11"/>
                </a:cxn>
                <a:cxn ang="0">
                  <a:pos x="89" y="16"/>
                </a:cxn>
                <a:cxn ang="0">
                  <a:pos x="84" y="19"/>
                </a:cxn>
                <a:cxn ang="0">
                  <a:pos x="79" y="21"/>
                </a:cxn>
                <a:cxn ang="0">
                  <a:pos x="70" y="23"/>
                </a:cxn>
                <a:cxn ang="0">
                  <a:pos x="59" y="23"/>
                </a:cxn>
                <a:cxn ang="0">
                  <a:pos x="50" y="21"/>
                </a:cxn>
                <a:cxn ang="0">
                  <a:pos x="44" y="16"/>
                </a:cxn>
                <a:cxn ang="0">
                  <a:pos x="40" y="11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3"/>
                </a:cxn>
                <a:cxn ang="0">
                  <a:pos x="22" y="1"/>
                </a:cxn>
                <a:cxn ang="0">
                  <a:pos x="19" y="4"/>
                </a:cxn>
                <a:cxn ang="0">
                  <a:pos x="14" y="10"/>
                </a:cxn>
                <a:cxn ang="0">
                  <a:pos x="5" y="13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0" y="31"/>
                </a:cxn>
                <a:cxn ang="0">
                  <a:pos x="13" y="32"/>
                </a:cxn>
                <a:cxn ang="0">
                  <a:pos x="19" y="36"/>
                </a:cxn>
                <a:cxn ang="0">
                  <a:pos x="25" y="39"/>
                </a:cxn>
                <a:cxn ang="0">
                  <a:pos x="32" y="41"/>
                </a:cxn>
                <a:cxn ang="0">
                  <a:pos x="40" y="44"/>
                </a:cxn>
                <a:cxn ang="0">
                  <a:pos x="50" y="51"/>
                </a:cxn>
                <a:cxn ang="0">
                  <a:pos x="57" y="58"/>
                </a:cxn>
                <a:cxn ang="0">
                  <a:pos x="60" y="64"/>
                </a:cxn>
                <a:cxn ang="0">
                  <a:pos x="66" y="67"/>
                </a:cxn>
                <a:cxn ang="0">
                  <a:pos x="71" y="72"/>
                </a:cxn>
                <a:cxn ang="0">
                  <a:pos x="76" y="78"/>
                </a:cxn>
                <a:cxn ang="0">
                  <a:pos x="79" y="80"/>
                </a:cxn>
                <a:cxn ang="0">
                  <a:pos x="81" y="79"/>
                </a:cxn>
                <a:cxn ang="0">
                  <a:pos x="84" y="75"/>
                </a:cxn>
                <a:cxn ang="0">
                  <a:pos x="90" y="68"/>
                </a:cxn>
                <a:cxn ang="0">
                  <a:pos x="98" y="59"/>
                </a:cxn>
                <a:cxn ang="0">
                  <a:pos x="103" y="53"/>
                </a:cxn>
                <a:cxn ang="0">
                  <a:pos x="105" y="46"/>
                </a:cxn>
                <a:cxn ang="0">
                  <a:pos x="108" y="44"/>
                </a:cxn>
                <a:cxn ang="0">
                  <a:pos x="116" y="39"/>
                </a:cxn>
                <a:cxn ang="0">
                  <a:pos x="125" y="30"/>
                </a:cxn>
                <a:cxn ang="0">
                  <a:pos x="132" y="22"/>
                </a:cxn>
                <a:cxn ang="0">
                  <a:pos x="137" y="14"/>
                </a:cxn>
                <a:cxn ang="0">
                  <a:pos x="139" y="10"/>
                </a:cxn>
                <a:cxn ang="0">
                  <a:pos x="134" y="9"/>
                </a:cxn>
                <a:cxn ang="0">
                  <a:pos x="125" y="7"/>
                </a:cxn>
              </a:cxnLst>
              <a:rect l="0" t="0" r="r" b="b"/>
              <a:pathLst>
                <a:path w="139" h="80">
                  <a:moveTo>
                    <a:pt x="125" y="7"/>
                  </a:moveTo>
                  <a:cubicBezTo>
                    <a:pt x="123" y="6"/>
                    <a:pt x="120" y="6"/>
                    <a:pt x="117" y="6"/>
                  </a:cubicBezTo>
                  <a:cubicBezTo>
                    <a:pt x="115" y="7"/>
                    <a:pt x="110" y="8"/>
                    <a:pt x="106" y="8"/>
                  </a:cubicBezTo>
                  <a:cubicBezTo>
                    <a:pt x="102" y="8"/>
                    <a:pt x="97" y="9"/>
                    <a:pt x="95" y="11"/>
                  </a:cubicBezTo>
                  <a:cubicBezTo>
                    <a:pt x="92" y="12"/>
                    <a:pt x="90" y="15"/>
                    <a:pt x="89" y="16"/>
                  </a:cubicBezTo>
                  <a:cubicBezTo>
                    <a:pt x="88" y="18"/>
                    <a:pt x="86" y="19"/>
                    <a:pt x="84" y="19"/>
                  </a:cubicBezTo>
                  <a:cubicBezTo>
                    <a:pt x="83" y="19"/>
                    <a:pt x="80" y="20"/>
                    <a:pt x="79" y="21"/>
                  </a:cubicBezTo>
                  <a:cubicBezTo>
                    <a:pt x="77" y="21"/>
                    <a:pt x="73" y="22"/>
                    <a:pt x="70" y="23"/>
                  </a:cubicBezTo>
                  <a:cubicBezTo>
                    <a:pt x="67" y="23"/>
                    <a:pt x="62" y="23"/>
                    <a:pt x="59" y="23"/>
                  </a:cubicBezTo>
                  <a:cubicBezTo>
                    <a:pt x="56" y="22"/>
                    <a:pt x="52" y="21"/>
                    <a:pt x="50" y="21"/>
                  </a:cubicBezTo>
                  <a:cubicBezTo>
                    <a:pt x="47" y="20"/>
                    <a:pt x="45" y="18"/>
                    <a:pt x="44" y="16"/>
                  </a:cubicBezTo>
                  <a:cubicBezTo>
                    <a:pt x="43" y="14"/>
                    <a:pt x="41" y="12"/>
                    <a:pt x="40" y="11"/>
                  </a:cubicBezTo>
                  <a:cubicBezTo>
                    <a:pt x="39" y="10"/>
                    <a:pt x="37" y="8"/>
                    <a:pt x="36" y="7"/>
                  </a:cubicBezTo>
                  <a:cubicBezTo>
                    <a:pt x="34" y="5"/>
                    <a:pt x="32" y="4"/>
                    <a:pt x="30" y="4"/>
                  </a:cubicBezTo>
                  <a:cubicBezTo>
                    <a:pt x="29" y="4"/>
                    <a:pt x="27" y="4"/>
                    <a:pt x="26" y="3"/>
                  </a:cubicBezTo>
                  <a:cubicBezTo>
                    <a:pt x="25" y="2"/>
                    <a:pt x="23" y="1"/>
                    <a:pt x="22" y="1"/>
                  </a:cubicBezTo>
                  <a:cubicBezTo>
                    <a:pt x="22" y="0"/>
                    <a:pt x="20" y="2"/>
                    <a:pt x="19" y="4"/>
                  </a:cubicBezTo>
                  <a:cubicBezTo>
                    <a:pt x="18" y="6"/>
                    <a:pt x="16" y="9"/>
                    <a:pt x="14" y="10"/>
                  </a:cubicBezTo>
                  <a:cubicBezTo>
                    <a:pt x="11" y="11"/>
                    <a:pt x="7" y="13"/>
                    <a:pt x="5" y="13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0" y="14"/>
                    <a:pt x="0" y="17"/>
                    <a:pt x="1" y="20"/>
                  </a:cubicBezTo>
                  <a:cubicBezTo>
                    <a:pt x="1" y="23"/>
                    <a:pt x="3" y="26"/>
                    <a:pt x="4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30"/>
                    <a:pt x="10" y="31"/>
                    <a:pt x="10" y="31"/>
                  </a:cubicBezTo>
                  <a:cubicBezTo>
                    <a:pt x="10" y="31"/>
                    <a:pt x="11" y="32"/>
                    <a:pt x="13" y="32"/>
                  </a:cubicBezTo>
                  <a:cubicBezTo>
                    <a:pt x="15" y="33"/>
                    <a:pt x="18" y="35"/>
                    <a:pt x="19" y="36"/>
                  </a:cubicBezTo>
                  <a:cubicBezTo>
                    <a:pt x="21" y="37"/>
                    <a:pt x="24" y="38"/>
                    <a:pt x="25" y="39"/>
                  </a:cubicBezTo>
                  <a:cubicBezTo>
                    <a:pt x="27" y="40"/>
                    <a:pt x="30" y="41"/>
                    <a:pt x="32" y="41"/>
                  </a:cubicBezTo>
                  <a:cubicBezTo>
                    <a:pt x="35" y="42"/>
                    <a:pt x="38" y="43"/>
                    <a:pt x="40" y="44"/>
                  </a:cubicBezTo>
                  <a:cubicBezTo>
                    <a:pt x="42" y="46"/>
                    <a:pt x="46" y="49"/>
                    <a:pt x="50" y="51"/>
                  </a:cubicBezTo>
                  <a:cubicBezTo>
                    <a:pt x="53" y="53"/>
                    <a:pt x="56" y="56"/>
                    <a:pt x="57" y="58"/>
                  </a:cubicBezTo>
                  <a:cubicBezTo>
                    <a:pt x="57" y="60"/>
                    <a:pt x="59" y="62"/>
                    <a:pt x="60" y="64"/>
                  </a:cubicBezTo>
                  <a:cubicBezTo>
                    <a:pt x="62" y="65"/>
                    <a:pt x="65" y="67"/>
                    <a:pt x="66" y="67"/>
                  </a:cubicBezTo>
                  <a:cubicBezTo>
                    <a:pt x="68" y="67"/>
                    <a:pt x="70" y="69"/>
                    <a:pt x="71" y="72"/>
                  </a:cubicBezTo>
                  <a:cubicBezTo>
                    <a:pt x="72" y="74"/>
                    <a:pt x="74" y="77"/>
                    <a:pt x="76" y="78"/>
                  </a:cubicBezTo>
                  <a:cubicBezTo>
                    <a:pt x="78" y="79"/>
                    <a:pt x="79" y="80"/>
                    <a:pt x="79" y="80"/>
                  </a:cubicBezTo>
                  <a:cubicBezTo>
                    <a:pt x="79" y="80"/>
                    <a:pt x="80" y="80"/>
                    <a:pt x="81" y="79"/>
                  </a:cubicBezTo>
                  <a:cubicBezTo>
                    <a:pt x="83" y="78"/>
                    <a:pt x="84" y="76"/>
                    <a:pt x="84" y="75"/>
                  </a:cubicBezTo>
                  <a:cubicBezTo>
                    <a:pt x="84" y="73"/>
                    <a:pt x="86" y="70"/>
                    <a:pt x="90" y="68"/>
                  </a:cubicBezTo>
                  <a:cubicBezTo>
                    <a:pt x="93" y="65"/>
                    <a:pt x="97" y="61"/>
                    <a:pt x="98" y="59"/>
                  </a:cubicBezTo>
                  <a:cubicBezTo>
                    <a:pt x="99" y="57"/>
                    <a:pt x="101" y="54"/>
                    <a:pt x="103" y="53"/>
                  </a:cubicBezTo>
                  <a:cubicBezTo>
                    <a:pt x="104" y="51"/>
                    <a:pt x="105" y="48"/>
                    <a:pt x="105" y="46"/>
                  </a:cubicBezTo>
                  <a:cubicBezTo>
                    <a:pt x="105" y="44"/>
                    <a:pt x="107" y="43"/>
                    <a:pt x="108" y="44"/>
                  </a:cubicBezTo>
                  <a:cubicBezTo>
                    <a:pt x="110" y="44"/>
                    <a:pt x="114" y="42"/>
                    <a:pt x="116" y="39"/>
                  </a:cubicBezTo>
                  <a:cubicBezTo>
                    <a:pt x="118" y="37"/>
                    <a:pt x="122" y="33"/>
                    <a:pt x="125" y="30"/>
                  </a:cubicBezTo>
                  <a:cubicBezTo>
                    <a:pt x="128" y="28"/>
                    <a:pt x="131" y="24"/>
                    <a:pt x="132" y="22"/>
                  </a:cubicBezTo>
                  <a:cubicBezTo>
                    <a:pt x="134" y="20"/>
                    <a:pt x="136" y="16"/>
                    <a:pt x="137" y="14"/>
                  </a:cubicBezTo>
                  <a:cubicBezTo>
                    <a:pt x="138" y="11"/>
                    <a:pt x="139" y="10"/>
                    <a:pt x="139" y="10"/>
                  </a:cubicBezTo>
                  <a:cubicBezTo>
                    <a:pt x="139" y="10"/>
                    <a:pt x="137" y="9"/>
                    <a:pt x="134" y="9"/>
                  </a:cubicBezTo>
                  <a:cubicBezTo>
                    <a:pt x="131" y="9"/>
                    <a:pt x="127" y="8"/>
                    <a:pt x="125" y="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7859340" y="3126706"/>
              <a:ext cx="226099" cy="259072"/>
            </a:xfrm>
            <a:custGeom>
              <a:avLst/>
              <a:gdLst/>
              <a:ahLst/>
              <a:cxnLst>
                <a:cxn ang="0">
                  <a:pos x="73" y="41"/>
                </a:cxn>
                <a:cxn ang="0">
                  <a:pos x="68" y="36"/>
                </a:cxn>
                <a:cxn ang="0">
                  <a:pos x="62" y="33"/>
                </a:cxn>
                <a:cxn ang="0">
                  <a:pos x="59" y="27"/>
                </a:cxn>
                <a:cxn ang="0">
                  <a:pos x="52" y="20"/>
                </a:cxn>
                <a:cxn ang="0">
                  <a:pos x="42" y="13"/>
                </a:cxn>
                <a:cxn ang="0">
                  <a:pos x="34" y="10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4" y="14"/>
                </a:cxn>
                <a:cxn ang="0">
                  <a:pos x="19" y="22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6" y="50"/>
                </a:cxn>
                <a:cxn ang="0">
                  <a:pos x="12" y="54"/>
                </a:cxn>
                <a:cxn ang="0">
                  <a:pos x="7" y="53"/>
                </a:cxn>
                <a:cxn ang="0">
                  <a:pos x="1" y="56"/>
                </a:cxn>
                <a:cxn ang="0">
                  <a:pos x="3" y="65"/>
                </a:cxn>
                <a:cxn ang="0">
                  <a:pos x="8" y="75"/>
                </a:cxn>
                <a:cxn ang="0">
                  <a:pos x="10" y="82"/>
                </a:cxn>
                <a:cxn ang="0">
                  <a:pos x="14" y="88"/>
                </a:cxn>
                <a:cxn ang="0">
                  <a:pos x="22" y="91"/>
                </a:cxn>
                <a:cxn ang="0">
                  <a:pos x="29" y="92"/>
                </a:cxn>
                <a:cxn ang="0">
                  <a:pos x="32" y="93"/>
                </a:cxn>
                <a:cxn ang="0">
                  <a:pos x="32" y="90"/>
                </a:cxn>
                <a:cxn ang="0">
                  <a:pos x="35" y="84"/>
                </a:cxn>
                <a:cxn ang="0">
                  <a:pos x="37" y="84"/>
                </a:cxn>
                <a:cxn ang="0">
                  <a:pos x="37" y="88"/>
                </a:cxn>
                <a:cxn ang="0">
                  <a:pos x="41" y="85"/>
                </a:cxn>
                <a:cxn ang="0">
                  <a:pos x="45" y="80"/>
                </a:cxn>
                <a:cxn ang="0">
                  <a:pos x="46" y="76"/>
                </a:cxn>
                <a:cxn ang="0">
                  <a:pos x="49" y="69"/>
                </a:cxn>
                <a:cxn ang="0">
                  <a:pos x="54" y="64"/>
                </a:cxn>
                <a:cxn ang="0">
                  <a:pos x="61" y="60"/>
                </a:cxn>
                <a:cxn ang="0">
                  <a:pos x="69" y="54"/>
                </a:cxn>
                <a:cxn ang="0">
                  <a:pos x="77" y="51"/>
                </a:cxn>
                <a:cxn ang="0">
                  <a:pos x="81" y="49"/>
                </a:cxn>
                <a:cxn ang="0">
                  <a:pos x="78" y="47"/>
                </a:cxn>
                <a:cxn ang="0">
                  <a:pos x="73" y="41"/>
                </a:cxn>
              </a:cxnLst>
              <a:rect l="0" t="0" r="r" b="b"/>
              <a:pathLst>
                <a:path w="81" h="93">
                  <a:moveTo>
                    <a:pt x="73" y="41"/>
                  </a:moveTo>
                  <a:cubicBezTo>
                    <a:pt x="72" y="38"/>
                    <a:pt x="70" y="36"/>
                    <a:pt x="68" y="36"/>
                  </a:cubicBezTo>
                  <a:cubicBezTo>
                    <a:pt x="67" y="36"/>
                    <a:pt x="64" y="34"/>
                    <a:pt x="62" y="33"/>
                  </a:cubicBezTo>
                  <a:cubicBezTo>
                    <a:pt x="61" y="31"/>
                    <a:pt x="59" y="29"/>
                    <a:pt x="59" y="27"/>
                  </a:cubicBezTo>
                  <a:cubicBezTo>
                    <a:pt x="58" y="25"/>
                    <a:pt x="55" y="22"/>
                    <a:pt x="52" y="20"/>
                  </a:cubicBezTo>
                  <a:cubicBezTo>
                    <a:pt x="48" y="18"/>
                    <a:pt x="44" y="15"/>
                    <a:pt x="42" y="13"/>
                  </a:cubicBezTo>
                  <a:cubicBezTo>
                    <a:pt x="40" y="12"/>
                    <a:pt x="37" y="11"/>
                    <a:pt x="34" y="10"/>
                  </a:cubicBezTo>
                  <a:cubicBezTo>
                    <a:pt x="32" y="10"/>
                    <a:pt x="29" y="9"/>
                    <a:pt x="27" y="8"/>
                  </a:cubicBezTo>
                  <a:cubicBezTo>
                    <a:pt x="26" y="7"/>
                    <a:pt x="23" y="6"/>
                    <a:pt x="21" y="5"/>
                  </a:cubicBezTo>
                  <a:cubicBezTo>
                    <a:pt x="20" y="4"/>
                    <a:pt x="17" y="2"/>
                    <a:pt x="15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2" y="0"/>
                    <a:pt x="12" y="2"/>
                    <a:pt x="12" y="5"/>
                  </a:cubicBezTo>
                  <a:cubicBezTo>
                    <a:pt x="11" y="7"/>
                    <a:pt x="13" y="11"/>
                    <a:pt x="14" y="14"/>
                  </a:cubicBezTo>
                  <a:cubicBezTo>
                    <a:pt x="16" y="16"/>
                    <a:pt x="18" y="20"/>
                    <a:pt x="19" y="22"/>
                  </a:cubicBezTo>
                  <a:cubicBezTo>
                    <a:pt x="20" y="24"/>
                    <a:pt x="21" y="29"/>
                    <a:pt x="21" y="33"/>
                  </a:cubicBezTo>
                  <a:cubicBezTo>
                    <a:pt x="20" y="36"/>
                    <a:pt x="19" y="41"/>
                    <a:pt x="19" y="42"/>
                  </a:cubicBezTo>
                  <a:cubicBezTo>
                    <a:pt x="19" y="44"/>
                    <a:pt x="17" y="47"/>
                    <a:pt x="16" y="50"/>
                  </a:cubicBezTo>
                  <a:cubicBezTo>
                    <a:pt x="15" y="52"/>
                    <a:pt x="13" y="54"/>
                    <a:pt x="12" y="54"/>
                  </a:cubicBezTo>
                  <a:cubicBezTo>
                    <a:pt x="11" y="54"/>
                    <a:pt x="8" y="54"/>
                    <a:pt x="7" y="53"/>
                  </a:cubicBezTo>
                  <a:cubicBezTo>
                    <a:pt x="5" y="53"/>
                    <a:pt x="3" y="54"/>
                    <a:pt x="1" y="56"/>
                  </a:cubicBezTo>
                  <a:cubicBezTo>
                    <a:pt x="0" y="58"/>
                    <a:pt x="1" y="62"/>
                    <a:pt x="3" y="65"/>
                  </a:cubicBezTo>
                  <a:cubicBezTo>
                    <a:pt x="4" y="68"/>
                    <a:pt x="7" y="73"/>
                    <a:pt x="8" y="75"/>
                  </a:cubicBezTo>
                  <a:cubicBezTo>
                    <a:pt x="9" y="78"/>
                    <a:pt x="10" y="81"/>
                    <a:pt x="10" y="82"/>
                  </a:cubicBezTo>
                  <a:cubicBezTo>
                    <a:pt x="10" y="84"/>
                    <a:pt x="12" y="86"/>
                    <a:pt x="14" y="88"/>
                  </a:cubicBezTo>
                  <a:cubicBezTo>
                    <a:pt x="16" y="89"/>
                    <a:pt x="20" y="91"/>
                    <a:pt x="22" y="91"/>
                  </a:cubicBezTo>
                  <a:cubicBezTo>
                    <a:pt x="25" y="91"/>
                    <a:pt x="28" y="92"/>
                    <a:pt x="29" y="92"/>
                  </a:cubicBezTo>
                  <a:cubicBezTo>
                    <a:pt x="31" y="93"/>
                    <a:pt x="32" y="93"/>
                    <a:pt x="32" y="93"/>
                  </a:cubicBezTo>
                  <a:cubicBezTo>
                    <a:pt x="32" y="93"/>
                    <a:pt x="32" y="92"/>
                    <a:pt x="32" y="90"/>
                  </a:cubicBezTo>
                  <a:cubicBezTo>
                    <a:pt x="32" y="89"/>
                    <a:pt x="33" y="86"/>
                    <a:pt x="35" y="84"/>
                  </a:cubicBezTo>
                  <a:cubicBezTo>
                    <a:pt x="36" y="83"/>
                    <a:pt x="37" y="83"/>
                    <a:pt x="37" y="84"/>
                  </a:cubicBezTo>
                  <a:cubicBezTo>
                    <a:pt x="37" y="85"/>
                    <a:pt x="37" y="87"/>
                    <a:pt x="37" y="88"/>
                  </a:cubicBezTo>
                  <a:cubicBezTo>
                    <a:pt x="38" y="89"/>
                    <a:pt x="40" y="88"/>
                    <a:pt x="41" y="85"/>
                  </a:cubicBezTo>
                  <a:cubicBezTo>
                    <a:pt x="42" y="83"/>
                    <a:pt x="44" y="81"/>
                    <a:pt x="45" y="80"/>
                  </a:cubicBezTo>
                  <a:cubicBezTo>
                    <a:pt x="46" y="79"/>
                    <a:pt x="46" y="77"/>
                    <a:pt x="46" y="76"/>
                  </a:cubicBezTo>
                  <a:cubicBezTo>
                    <a:pt x="46" y="74"/>
                    <a:pt x="48" y="71"/>
                    <a:pt x="49" y="69"/>
                  </a:cubicBezTo>
                  <a:cubicBezTo>
                    <a:pt x="50" y="67"/>
                    <a:pt x="53" y="65"/>
                    <a:pt x="54" y="64"/>
                  </a:cubicBezTo>
                  <a:cubicBezTo>
                    <a:pt x="56" y="63"/>
                    <a:pt x="59" y="61"/>
                    <a:pt x="61" y="60"/>
                  </a:cubicBezTo>
                  <a:cubicBezTo>
                    <a:pt x="63" y="58"/>
                    <a:pt x="67" y="56"/>
                    <a:pt x="69" y="54"/>
                  </a:cubicBezTo>
                  <a:cubicBezTo>
                    <a:pt x="72" y="53"/>
                    <a:pt x="75" y="51"/>
                    <a:pt x="77" y="51"/>
                  </a:cubicBezTo>
                  <a:cubicBezTo>
                    <a:pt x="79" y="50"/>
                    <a:pt x="81" y="49"/>
                    <a:pt x="81" y="49"/>
                  </a:cubicBezTo>
                  <a:cubicBezTo>
                    <a:pt x="81" y="49"/>
                    <a:pt x="80" y="48"/>
                    <a:pt x="78" y="47"/>
                  </a:cubicBezTo>
                  <a:cubicBezTo>
                    <a:pt x="76" y="46"/>
                    <a:pt x="74" y="43"/>
                    <a:pt x="73" y="4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6837183" y="2992460"/>
              <a:ext cx="1117543" cy="1235304"/>
            </a:xfrm>
            <a:custGeom>
              <a:avLst/>
              <a:gdLst/>
              <a:ahLst/>
              <a:cxnLst>
                <a:cxn ang="0">
                  <a:pos x="375" y="123"/>
                </a:cxn>
                <a:cxn ang="0">
                  <a:pos x="379" y="102"/>
                </a:cxn>
                <a:cxn ang="0">
                  <a:pos x="386" y="70"/>
                </a:cxn>
                <a:cxn ang="0">
                  <a:pos x="378" y="46"/>
                </a:cxn>
                <a:cxn ang="0">
                  <a:pos x="368" y="27"/>
                </a:cxn>
                <a:cxn ang="0">
                  <a:pos x="351" y="17"/>
                </a:cxn>
                <a:cxn ang="0">
                  <a:pos x="329" y="3"/>
                </a:cxn>
                <a:cxn ang="0">
                  <a:pos x="308" y="7"/>
                </a:cxn>
                <a:cxn ang="0">
                  <a:pos x="284" y="20"/>
                </a:cxn>
                <a:cxn ang="0">
                  <a:pos x="266" y="41"/>
                </a:cxn>
                <a:cxn ang="0">
                  <a:pos x="257" y="23"/>
                </a:cxn>
                <a:cxn ang="0">
                  <a:pos x="237" y="0"/>
                </a:cxn>
                <a:cxn ang="0">
                  <a:pos x="216" y="17"/>
                </a:cxn>
                <a:cxn ang="0">
                  <a:pos x="186" y="31"/>
                </a:cxn>
                <a:cxn ang="0">
                  <a:pos x="157" y="29"/>
                </a:cxn>
                <a:cxn ang="0">
                  <a:pos x="130" y="28"/>
                </a:cxn>
                <a:cxn ang="0">
                  <a:pos x="127" y="51"/>
                </a:cxn>
                <a:cxn ang="0">
                  <a:pos x="95" y="82"/>
                </a:cxn>
                <a:cxn ang="0">
                  <a:pos x="50" y="81"/>
                </a:cxn>
                <a:cxn ang="0">
                  <a:pos x="33" y="70"/>
                </a:cxn>
                <a:cxn ang="0">
                  <a:pos x="8" y="99"/>
                </a:cxn>
                <a:cxn ang="0">
                  <a:pos x="13" y="121"/>
                </a:cxn>
                <a:cxn ang="0">
                  <a:pos x="16" y="141"/>
                </a:cxn>
                <a:cxn ang="0">
                  <a:pos x="14" y="174"/>
                </a:cxn>
                <a:cxn ang="0">
                  <a:pos x="15" y="197"/>
                </a:cxn>
                <a:cxn ang="0">
                  <a:pos x="13" y="239"/>
                </a:cxn>
                <a:cxn ang="0">
                  <a:pos x="20" y="272"/>
                </a:cxn>
                <a:cxn ang="0">
                  <a:pos x="21" y="286"/>
                </a:cxn>
                <a:cxn ang="0">
                  <a:pos x="48" y="274"/>
                </a:cxn>
                <a:cxn ang="0">
                  <a:pos x="89" y="249"/>
                </a:cxn>
                <a:cxn ang="0">
                  <a:pos x="115" y="266"/>
                </a:cxn>
                <a:cxn ang="0">
                  <a:pos x="149" y="270"/>
                </a:cxn>
                <a:cxn ang="0">
                  <a:pos x="192" y="293"/>
                </a:cxn>
                <a:cxn ang="0">
                  <a:pos x="225" y="321"/>
                </a:cxn>
                <a:cxn ang="0">
                  <a:pos x="256" y="326"/>
                </a:cxn>
                <a:cxn ang="0">
                  <a:pos x="274" y="355"/>
                </a:cxn>
                <a:cxn ang="0">
                  <a:pos x="258" y="375"/>
                </a:cxn>
                <a:cxn ang="0">
                  <a:pos x="256" y="412"/>
                </a:cxn>
                <a:cxn ang="0">
                  <a:pos x="283" y="443"/>
                </a:cxn>
                <a:cxn ang="0">
                  <a:pos x="306" y="417"/>
                </a:cxn>
                <a:cxn ang="0">
                  <a:pos x="309" y="389"/>
                </a:cxn>
                <a:cxn ang="0">
                  <a:pos x="316" y="361"/>
                </a:cxn>
                <a:cxn ang="0">
                  <a:pos x="324" y="332"/>
                </a:cxn>
                <a:cxn ang="0">
                  <a:pos x="323" y="269"/>
                </a:cxn>
                <a:cxn ang="0">
                  <a:pos x="323" y="254"/>
                </a:cxn>
                <a:cxn ang="0">
                  <a:pos x="323" y="240"/>
                </a:cxn>
                <a:cxn ang="0">
                  <a:pos x="323" y="228"/>
                </a:cxn>
                <a:cxn ang="0">
                  <a:pos x="332" y="212"/>
                </a:cxn>
                <a:cxn ang="0">
                  <a:pos x="334" y="199"/>
                </a:cxn>
                <a:cxn ang="0">
                  <a:pos x="337" y="196"/>
                </a:cxn>
                <a:cxn ang="0">
                  <a:pos x="346" y="196"/>
                </a:cxn>
                <a:cxn ang="0">
                  <a:pos x="370" y="191"/>
                </a:cxn>
                <a:cxn ang="0">
                  <a:pos x="390" y="162"/>
                </a:cxn>
                <a:cxn ang="0">
                  <a:pos x="399" y="141"/>
                </a:cxn>
              </a:cxnLst>
              <a:rect l="0" t="0" r="r" b="b"/>
              <a:pathLst>
                <a:path w="401" h="443">
                  <a:moveTo>
                    <a:pt x="389" y="139"/>
                  </a:moveTo>
                  <a:cubicBezTo>
                    <a:pt x="387" y="139"/>
                    <a:pt x="383" y="137"/>
                    <a:pt x="381" y="136"/>
                  </a:cubicBezTo>
                  <a:cubicBezTo>
                    <a:pt x="379" y="134"/>
                    <a:pt x="377" y="132"/>
                    <a:pt x="377" y="130"/>
                  </a:cubicBezTo>
                  <a:cubicBezTo>
                    <a:pt x="377" y="129"/>
                    <a:pt x="376" y="126"/>
                    <a:pt x="375" y="123"/>
                  </a:cubicBezTo>
                  <a:cubicBezTo>
                    <a:pt x="374" y="121"/>
                    <a:pt x="371" y="116"/>
                    <a:pt x="370" y="113"/>
                  </a:cubicBezTo>
                  <a:cubicBezTo>
                    <a:pt x="368" y="110"/>
                    <a:pt x="367" y="106"/>
                    <a:pt x="368" y="104"/>
                  </a:cubicBezTo>
                  <a:cubicBezTo>
                    <a:pt x="370" y="102"/>
                    <a:pt x="372" y="101"/>
                    <a:pt x="374" y="101"/>
                  </a:cubicBezTo>
                  <a:cubicBezTo>
                    <a:pt x="375" y="102"/>
                    <a:pt x="378" y="102"/>
                    <a:pt x="379" y="102"/>
                  </a:cubicBezTo>
                  <a:cubicBezTo>
                    <a:pt x="380" y="102"/>
                    <a:pt x="382" y="100"/>
                    <a:pt x="383" y="98"/>
                  </a:cubicBezTo>
                  <a:cubicBezTo>
                    <a:pt x="384" y="95"/>
                    <a:pt x="386" y="92"/>
                    <a:pt x="386" y="90"/>
                  </a:cubicBezTo>
                  <a:cubicBezTo>
                    <a:pt x="386" y="89"/>
                    <a:pt x="387" y="84"/>
                    <a:pt x="388" y="81"/>
                  </a:cubicBezTo>
                  <a:cubicBezTo>
                    <a:pt x="388" y="77"/>
                    <a:pt x="387" y="72"/>
                    <a:pt x="386" y="70"/>
                  </a:cubicBezTo>
                  <a:cubicBezTo>
                    <a:pt x="385" y="68"/>
                    <a:pt x="383" y="64"/>
                    <a:pt x="381" y="62"/>
                  </a:cubicBezTo>
                  <a:cubicBezTo>
                    <a:pt x="380" y="59"/>
                    <a:pt x="378" y="55"/>
                    <a:pt x="379" y="53"/>
                  </a:cubicBezTo>
                  <a:cubicBezTo>
                    <a:pt x="379" y="50"/>
                    <a:pt x="379" y="48"/>
                    <a:pt x="379" y="48"/>
                  </a:cubicBezTo>
                  <a:cubicBezTo>
                    <a:pt x="379" y="48"/>
                    <a:pt x="378" y="47"/>
                    <a:pt x="378" y="46"/>
                  </a:cubicBezTo>
                  <a:cubicBezTo>
                    <a:pt x="377" y="44"/>
                    <a:pt x="375" y="43"/>
                    <a:pt x="373" y="43"/>
                  </a:cubicBezTo>
                  <a:cubicBezTo>
                    <a:pt x="372" y="43"/>
                    <a:pt x="370" y="40"/>
                    <a:pt x="370" y="37"/>
                  </a:cubicBezTo>
                  <a:cubicBezTo>
                    <a:pt x="369" y="34"/>
                    <a:pt x="369" y="31"/>
                    <a:pt x="369" y="31"/>
                  </a:cubicBezTo>
                  <a:cubicBezTo>
                    <a:pt x="369" y="31"/>
                    <a:pt x="369" y="29"/>
                    <a:pt x="368" y="27"/>
                  </a:cubicBezTo>
                  <a:cubicBezTo>
                    <a:pt x="367" y="25"/>
                    <a:pt x="365" y="23"/>
                    <a:pt x="364" y="23"/>
                  </a:cubicBezTo>
                  <a:cubicBezTo>
                    <a:pt x="363" y="23"/>
                    <a:pt x="361" y="21"/>
                    <a:pt x="360" y="18"/>
                  </a:cubicBezTo>
                  <a:cubicBezTo>
                    <a:pt x="359" y="15"/>
                    <a:pt x="357" y="15"/>
                    <a:pt x="356" y="17"/>
                  </a:cubicBezTo>
                  <a:cubicBezTo>
                    <a:pt x="354" y="20"/>
                    <a:pt x="352" y="20"/>
                    <a:pt x="351" y="17"/>
                  </a:cubicBezTo>
                  <a:cubicBezTo>
                    <a:pt x="350" y="15"/>
                    <a:pt x="347" y="13"/>
                    <a:pt x="345" y="13"/>
                  </a:cubicBezTo>
                  <a:cubicBezTo>
                    <a:pt x="342" y="12"/>
                    <a:pt x="339" y="11"/>
                    <a:pt x="338" y="9"/>
                  </a:cubicBezTo>
                  <a:cubicBezTo>
                    <a:pt x="337" y="8"/>
                    <a:pt x="335" y="7"/>
                    <a:pt x="333" y="7"/>
                  </a:cubicBezTo>
                  <a:cubicBezTo>
                    <a:pt x="332" y="7"/>
                    <a:pt x="330" y="5"/>
                    <a:pt x="329" y="3"/>
                  </a:cubicBezTo>
                  <a:cubicBezTo>
                    <a:pt x="328" y="1"/>
                    <a:pt x="326" y="0"/>
                    <a:pt x="324" y="0"/>
                  </a:cubicBezTo>
                  <a:cubicBezTo>
                    <a:pt x="323" y="0"/>
                    <a:pt x="321" y="0"/>
                    <a:pt x="319" y="0"/>
                  </a:cubicBezTo>
                  <a:cubicBezTo>
                    <a:pt x="317" y="0"/>
                    <a:pt x="315" y="1"/>
                    <a:pt x="313" y="2"/>
                  </a:cubicBezTo>
                  <a:cubicBezTo>
                    <a:pt x="312" y="3"/>
                    <a:pt x="310" y="5"/>
                    <a:pt x="308" y="7"/>
                  </a:cubicBezTo>
                  <a:cubicBezTo>
                    <a:pt x="307" y="8"/>
                    <a:pt x="305" y="9"/>
                    <a:pt x="303" y="10"/>
                  </a:cubicBezTo>
                  <a:cubicBezTo>
                    <a:pt x="301" y="10"/>
                    <a:pt x="299" y="12"/>
                    <a:pt x="297" y="15"/>
                  </a:cubicBezTo>
                  <a:cubicBezTo>
                    <a:pt x="296" y="18"/>
                    <a:pt x="293" y="20"/>
                    <a:pt x="291" y="20"/>
                  </a:cubicBezTo>
                  <a:cubicBezTo>
                    <a:pt x="289" y="20"/>
                    <a:pt x="286" y="20"/>
                    <a:pt x="284" y="20"/>
                  </a:cubicBezTo>
                  <a:cubicBezTo>
                    <a:pt x="283" y="20"/>
                    <a:pt x="281" y="22"/>
                    <a:pt x="281" y="25"/>
                  </a:cubicBezTo>
                  <a:cubicBezTo>
                    <a:pt x="281" y="28"/>
                    <a:pt x="279" y="31"/>
                    <a:pt x="278" y="33"/>
                  </a:cubicBezTo>
                  <a:cubicBezTo>
                    <a:pt x="277" y="35"/>
                    <a:pt x="274" y="37"/>
                    <a:pt x="272" y="39"/>
                  </a:cubicBezTo>
                  <a:cubicBezTo>
                    <a:pt x="271" y="41"/>
                    <a:pt x="268" y="42"/>
                    <a:pt x="266" y="41"/>
                  </a:cubicBezTo>
                  <a:cubicBezTo>
                    <a:pt x="264" y="40"/>
                    <a:pt x="261" y="39"/>
                    <a:pt x="260" y="38"/>
                  </a:cubicBezTo>
                  <a:cubicBezTo>
                    <a:pt x="260" y="38"/>
                    <a:pt x="260" y="36"/>
                    <a:pt x="261" y="34"/>
                  </a:cubicBezTo>
                  <a:cubicBezTo>
                    <a:pt x="262" y="31"/>
                    <a:pt x="262" y="28"/>
                    <a:pt x="261" y="27"/>
                  </a:cubicBezTo>
                  <a:cubicBezTo>
                    <a:pt x="260" y="26"/>
                    <a:pt x="258" y="24"/>
                    <a:pt x="257" y="23"/>
                  </a:cubicBezTo>
                  <a:cubicBezTo>
                    <a:pt x="255" y="21"/>
                    <a:pt x="254" y="18"/>
                    <a:pt x="254" y="16"/>
                  </a:cubicBezTo>
                  <a:cubicBezTo>
                    <a:pt x="254" y="14"/>
                    <a:pt x="252" y="11"/>
                    <a:pt x="251" y="9"/>
                  </a:cubicBezTo>
                  <a:cubicBezTo>
                    <a:pt x="250" y="7"/>
                    <a:pt x="246" y="4"/>
                    <a:pt x="243" y="3"/>
                  </a:cubicBezTo>
                  <a:cubicBezTo>
                    <a:pt x="239" y="1"/>
                    <a:pt x="237" y="0"/>
                    <a:pt x="237" y="0"/>
                  </a:cubicBezTo>
                  <a:cubicBezTo>
                    <a:pt x="237" y="0"/>
                    <a:pt x="236" y="0"/>
                    <a:pt x="235" y="1"/>
                  </a:cubicBezTo>
                  <a:cubicBezTo>
                    <a:pt x="233" y="1"/>
                    <a:pt x="231" y="4"/>
                    <a:pt x="229" y="6"/>
                  </a:cubicBezTo>
                  <a:cubicBezTo>
                    <a:pt x="227" y="9"/>
                    <a:pt x="224" y="11"/>
                    <a:pt x="222" y="12"/>
                  </a:cubicBezTo>
                  <a:cubicBezTo>
                    <a:pt x="219" y="13"/>
                    <a:pt x="216" y="15"/>
                    <a:pt x="216" y="17"/>
                  </a:cubicBezTo>
                  <a:cubicBezTo>
                    <a:pt x="215" y="19"/>
                    <a:pt x="214" y="22"/>
                    <a:pt x="213" y="23"/>
                  </a:cubicBezTo>
                  <a:cubicBezTo>
                    <a:pt x="212" y="24"/>
                    <a:pt x="209" y="24"/>
                    <a:pt x="208" y="23"/>
                  </a:cubicBezTo>
                  <a:cubicBezTo>
                    <a:pt x="206" y="23"/>
                    <a:pt x="202" y="23"/>
                    <a:pt x="198" y="25"/>
                  </a:cubicBezTo>
                  <a:cubicBezTo>
                    <a:pt x="194" y="26"/>
                    <a:pt x="189" y="29"/>
                    <a:pt x="186" y="31"/>
                  </a:cubicBezTo>
                  <a:cubicBezTo>
                    <a:pt x="183" y="32"/>
                    <a:pt x="179" y="34"/>
                    <a:pt x="177" y="34"/>
                  </a:cubicBezTo>
                  <a:cubicBezTo>
                    <a:pt x="175" y="35"/>
                    <a:pt x="171" y="35"/>
                    <a:pt x="169" y="35"/>
                  </a:cubicBezTo>
                  <a:cubicBezTo>
                    <a:pt x="167" y="35"/>
                    <a:pt x="164" y="34"/>
                    <a:pt x="163" y="32"/>
                  </a:cubicBezTo>
                  <a:cubicBezTo>
                    <a:pt x="161" y="30"/>
                    <a:pt x="159" y="29"/>
                    <a:pt x="157" y="29"/>
                  </a:cubicBezTo>
                  <a:cubicBezTo>
                    <a:pt x="156" y="28"/>
                    <a:pt x="152" y="28"/>
                    <a:pt x="149" y="28"/>
                  </a:cubicBezTo>
                  <a:cubicBezTo>
                    <a:pt x="146" y="28"/>
                    <a:pt x="143" y="28"/>
                    <a:pt x="140" y="27"/>
                  </a:cubicBezTo>
                  <a:cubicBezTo>
                    <a:pt x="138" y="26"/>
                    <a:pt x="136" y="25"/>
                    <a:pt x="134" y="26"/>
                  </a:cubicBezTo>
                  <a:cubicBezTo>
                    <a:pt x="133" y="26"/>
                    <a:pt x="131" y="27"/>
                    <a:pt x="130" y="28"/>
                  </a:cubicBezTo>
                  <a:cubicBezTo>
                    <a:pt x="129" y="29"/>
                    <a:pt x="127" y="30"/>
                    <a:pt x="126" y="30"/>
                  </a:cubicBezTo>
                  <a:cubicBezTo>
                    <a:pt x="125" y="30"/>
                    <a:pt x="125" y="33"/>
                    <a:pt x="126" y="37"/>
                  </a:cubicBezTo>
                  <a:cubicBezTo>
                    <a:pt x="126" y="41"/>
                    <a:pt x="127" y="44"/>
                    <a:pt x="128" y="46"/>
                  </a:cubicBezTo>
                  <a:cubicBezTo>
                    <a:pt x="128" y="47"/>
                    <a:pt x="128" y="49"/>
                    <a:pt x="127" y="51"/>
                  </a:cubicBezTo>
                  <a:cubicBezTo>
                    <a:pt x="127" y="53"/>
                    <a:pt x="125" y="57"/>
                    <a:pt x="124" y="61"/>
                  </a:cubicBezTo>
                  <a:cubicBezTo>
                    <a:pt x="124" y="64"/>
                    <a:pt x="119" y="71"/>
                    <a:pt x="114" y="75"/>
                  </a:cubicBezTo>
                  <a:cubicBezTo>
                    <a:pt x="110" y="79"/>
                    <a:pt x="105" y="82"/>
                    <a:pt x="103" y="82"/>
                  </a:cubicBezTo>
                  <a:cubicBezTo>
                    <a:pt x="101" y="81"/>
                    <a:pt x="98" y="81"/>
                    <a:pt x="95" y="82"/>
                  </a:cubicBezTo>
                  <a:cubicBezTo>
                    <a:pt x="93" y="82"/>
                    <a:pt x="88" y="85"/>
                    <a:pt x="85" y="88"/>
                  </a:cubicBezTo>
                  <a:cubicBezTo>
                    <a:pt x="82" y="90"/>
                    <a:pt x="77" y="93"/>
                    <a:pt x="74" y="93"/>
                  </a:cubicBezTo>
                  <a:cubicBezTo>
                    <a:pt x="72" y="94"/>
                    <a:pt x="65" y="92"/>
                    <a:pt x="61" y="90"/>
                  </a:cubicBezTo>
                  <a:cubicBezTo>
                    <a:pt x="56" y="88"/>
                    <a:pt x="51" y="84"/>
                    <a:pt x="50" y="81"/>
                  </a:cubicBezTo>
                  <a:cubicBezTo>
                    <a:pt x="49" y="79"/>
                    <a:pt x="47" y="74"/>
                    <a:pt x="45" y="72"/>
                  </a:cubicBezTo>
                  <a:cubicBezTo>
                    <a:pt x="44" y="69"/>
                    <a:pt x="41" y="67"/>
                    <a:pt x="38" y="67"/>
                  </a:cubicBezTo>
                  <a:cubicBezTo>
                    <a:pt x="36" y="67"/>
                    <a:pt x="34" y="67"/>
                    <a:pt x="34" y="67"/>
                  </a:cubicBezTo>
                  <a:cubicBezTo>
                    <a:pt x="34" y="67"/>
                    <a:pt x="34" y="68"/>
                    <a:pt x="33" y="70"/>
                  </a:cubicBezTo>
                  <a:cubicBezTo>
                    <a:pt x="33" y="73"/>
                    <a:pt x="31" y="74"/>
                    <a:pt x="28" y="75"/>
                  </a:cubicBezTo>
                  <a:cubicBezTo>
                    <a:pt x="26" y="75"/>
                    <a:pt x="21" y="77"/>
                    <a:pt x="18" y="80"/>
                  </a:cubicBezTo>
                  <a:cubicBezTo>
                    <a:pt x="15" y="83"/>
                    <a:pt x="11" y="88"/>
                    <a:pt x="11" y="91"/>
                  </a:cubicBezTo>
                  <a:cubicBezTo>
                    <a:pt x="10" y="93"/>
                    <a:pt x="9" y="97"/>
                    <a:pt x="8" y="99"/>
                  </a:cubicBezTo>
                  <a:cubicBezTo>
                    <a:pt x="7" y="101"/>
                    <a:pt x="4" y="104"/>
                    <a:pt x="2" y="106"/>
                  </a:cubicBezTo>
                  <a:cubicBezTo>
                    <a:pt x="0" y="108"/>
                    <a:pt x="0" y="112"/>
                    <a:pt x="2" y="115"/>
                  </a:cubicBezTo>
                  <a:cubicBezTo>
                    <a:pt x="4" y="117"/>
                    <a:pt x="7" y="120"/>
                    <a:pt x="10" y="120"/>
                  </a:cubicBezTo>
                  <a:cubicBezTo>
                    <a:pt x="10" y="120"/>
                    <a:pt x="10" y="120"/>
                    <a:pt x="13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9" y="125"/>
                    <a:pt x="19" y="128"/>
                    <a:pt x="16" y="130"/>
                  </a:cubicBezTo>
                  <a:cubicBezTo>
                    <a:pt x="13" y="132"/>
                    <a:pt x="13" y="134"/>
                    <a:pt x="16" y="136"/>
                  </a:cubicBezTo>
                  <a:cubicBezTo>
                    <a:pt x="19" y="137"/>
                    <a:pt x="19" y="140"/>
                    <a:pt x="16" y="141"/>
                  </a:cubicBezTo>
                  <a:cubicBezTo>
                    <a:pt x="13" y="143"/>
                    <a:pt x="10" y="145"/>
                    <a:pt x="9" y="147"/>
                  </a:cubicBezTo>
                  <a:cubicBezTo>
                    <a:pt x="8" y="148"/>
                    <a:pt x="8" y="152"/>
                    <a:pt x="8" y="155"/>
                  </a:cubicBezTo>
                  <a:cubicBezTo>
                    <a:pt x="8" y="159"/>
                    <a:pt x="10" y="163"/>
                    <a:pt x="12" y="166"/>
                  </a:cubicBezTo>
                  <a:cubicBezTo>
                    <a:pt x="14" y="168"/>
                    <a:pt x="15" y="172"/>
                    <a:pt x="14" y="174"/>
                  </a:cubicBezTo>
                  <a:cubicBezTo>
                    <a:pt x="13" y="176"/>
                    <a:pt x="12" y="178"/>
                    <a:pt x="12" y="178"/>
                  </a:cubicBezTo>
                  <a:cubicBezTo>
                    <a:pt x="12" y="178"/>
                    <a:pt x="13" y="180"/>
                    <a:pt x="15" y="182"/>
                  </a:cubicBezTo>
                  <a:cubicBezTo>
                    <a:pt x="17" y="185"/>
                    <a:pt x="17" y="188"/>
                    <a:pt x="15" y="191"/>
                  </a:cubicBezTo>
                  <a:cubicBezTo>
                    <a:pt x="14" y="193"/>
                    <a:pt x="14" y="196"/>
                    <a:pt x="15" y="197"/>
                  </a:cubicBezTo>
                  <a:cubicBezTo>
                    <a:pt x="17" y="199"/>
                    <a:pt x="17" y="202"/>
                    <a:pt x="15" y="204"/>
                  </a:cubicBezTo>
                  <a:cubicBezTo>
                    <a:pt x="14" y="206"/>
                    <a:pt x="12" y="209"/>
                    <a:pt x="11" y="212"/>
                  </a:cubicBezTo>
                  <a:cubicBezTo>
                    <a:pt x="10" y="214"/>
                    <a:pt x="9" y="220"/>
                    <a:pt x="10" y="224"/>
                  </a:cubicBezTo>
                  <a:cubicBezTo>
                    <a:pt x="10" y="229"/>
                    <a:pt x="12" y="235"/>
                    <a:pt x="13" y="239"/>
                  </a:cubicBezTo>
                  <a:cubicBezTo>
                    <a:pt x="14" y="242"/>
                    <a:pt x="18" y="246"/>
                    <a:pt x="20" y="248"/>
                  </a:cubicBezTo>
                  <a:cubicBezTo>
                    <a:pt x="22" y="249"/>
                    <a:pt x="23" y="251"/>
                    <a:pt x="22" y="253"/>
                  </a:cubicBezTo>
                  <a:cubicBezTo>
                    <a:pt x="21" y="254"/>
                    <a:pt x="21" y="258"/>
                    <a:pt x="22" y="262"/>
                  </a:cubicBezTo>
                  <a:cubicBezTo>
                    <a:pt x="23" y="266"/>
                    <a:pt x="22" y="270"/>
                    <a:pt x="20" y="272"/>
                  </a:cubicBezTo>
                  <a:cubicBezTo>
                    <a:pt x="18" y="273"/>
                    <a:pt x="16" y="275"/>
                    <a:pt x="16" y="275"/>
                  </a:cubicBezTo>
                  <a:cubicBezTo>
                    <a:pt x="16" y="275"/>
                    <a:pt x="17" y="276"/>
                    <a:pt x="18" y="277"/>
                  </a:cubicBezTo>
                  <a:cubicBezTo>
                    <a:pt x="18" y="278"/>
                    <a:pt x="19" y="281"/>
                    <a:pt x="19" y="283"/>
                  </a:cubicBezTo>
                  <a:cubicBezTo>
                    <a:pt x="19" y="285"/>
                    <a:pt x="20" y="286"/>
                    <a:pt x="21" y="286"/>
                  </a:cubicBezTo>
                  <a:cubicBezTo>
                    <a:pt x="22" y="285"/>
                    <a:pt x="24" y="285"/>
                    <a:pt x="26" y="285"/>
                  </a:cubicBezTo>
                  <a:cubicBezTo>
                    <a:pt x="28" y="285"/>
                    <a:pt x="31" y="284"/>
                    <a:pt x="34" y="282"/>
                  </a:cubicBezTo>
                  <a:cubicBezTo>
                    <a:pt x="36" y="279"/>
                    <a:pt x="39" y="278"/>
                    <a:pt x="41" y="278"/>
                  </a:cubicBezTo>
                  <a:cubicBezTo>
                    <a:pt x="43" y="278"/>
                    <a:pt x="46" y="276"/>
                    <a:pt x="48" y="274"/>
                  </a:cubicBezTo>
                  <a:cubicBezTo>
                    <a:pt x="50" y="272"/>
                    <a:pt x="54" y="269"/>
                    <a:pt x="56" y="267"/>
                  </a:cubicBezTo>
                  <a:cubicBezTo>
                    <a:pt x="59" y="266"/>
                    <a:pt x="63" y="263"/>
                    <a:pt x="66" y="261"/>
                  </a:cubicBezTo>
                  <a:cubicBezTo>
                    <a:pt x="69" y="259"/>
                    <a:pt x="74" y="256"/>
                    <a:pt x="78" y="254"/>
                  </a:cubicBezTo>
                  <a:cubicBezTo>
                    <a:pt x="82" y="251"/>
                    <a:pt x="86" y="249"/>
                    <a:pt x="89" y="249"/>
                  </a:cubicBezTo>
                  <a:cubicBezTo>
                    <a:pt x="91" y="248"/>
                    <a:pt x="95" y="248"/>
                    <a:pt x="98" y="248"/>
                  </a:cubicBezTo>
                  <a:cubicBezTo>
                    <a:pt x="100" y="248"/>
                    <a:pt x="105" y="249"/>
                    <a:pt x="108" y="250"/>
                  </a:cubicBezTo>
                  <a:cubicBezTo>
                    <a:pt x="112" y="251"/>
                    <a:pt x="114" y="254"/>
                    <a:pt x="113" y="257"/>
                  </a:cubicBezTo>
                  <a:cubicBezTo>
                    <a:pt x="113" y="260"/>
                    <a:pt x="113" y="264"/>
                    <a:pt x="115" y="266"/>
                  </a:cubicBezTo>
                  <a:cubicBezTo>
                    <a:pt x="116" y="268"/>
                    <a:pt x="119" y="270"/>
                    <a:pt x="122" y="271"/>
                  </a:cubicBezTo>
                  <a:cubicBezTo>
                    <a:pt x="125" y="272"/>
                    <a:pt x="129" y="272"/>
                    <a:pt x="131" y="271"/>
                  </a:cubicBezTo>
                  <a:cubicBezTo>
                    <a:pt x="133" y="270"/>
                    <a:pt x="137" y="269"/>
                    <a:pt x="139" y="269"/>
                  </a:cubicBezTo>
                  <a:cubicBezTo>
                    <a:pt x="141" y="268"/>
                    <a:pt x="145" y="269"/>
                    <a:pt x="149" y="270"/>
                  </a:cubicBezTo>
                  <a:cubicBezTo>
                    <a:pt x="152" y="271"/>
                    <a:pt x="157" y="274"/>
                    <a:pt x="160" y="276"/>
                  </a:cubicBezTo>
                  <a:cubicBezTo>
                    <a:pt x="162" y="278"/>
                    <a:pt x="168" y="282"/>
                    <a:pt x="172" y="285"/>
                  </a:cubicBezTo>
                  <a:cubicBezTo>
                    <a:pt x="177" y="288"/>
                    <a:pt x="182" y="291"/>
                    <a:pt x="184" y="292"/>
                  </a:cubicBezTo>
                  <a:cubicBezTo>
                    <a:pt x="186" y="292"/>
                    <a:pt x="189" y="293"/>
                    <a:pt x="192" y="293"/>
                  </a:cubicBezTo>
                  <a:cubicBezTo>
                    <a:pt x="194" y="294"/>
                    <a:pt x="198" y="294"/>
                    <a:pt x="200" y="294"/>
                  </a:cubicBezTo>
                  <a:cubicBezTo>
                    <a:pt x="202" y="294"/>
                    <a:pt x="206" y="297"/>
                    <a:pt x="210" y="301"/>
                  </a:cubicBezTo>
                  <a:cubicBezTo>
                    <a:pt x="214" y="305"/>
                    <a:pt x="218" y="311"/>
                    <a:pt x="219" y="314"/>
                  </a:cubicBezTo>
                  <a:cubicBezTo>
                    <a:pt x="220" y="317"/>
                    <a:pt x="222" y="321"/>
                    <a:pt x="225" y="321"/>
                  </a:cubicBezTo>
                  <a:cubicBezTo>
                    <a:pt x="227" y="322"/>
                    <a:pt x="229" y="322"/>
                    <a:pt x="231" y="321"/>
                  </a:cubicBezTo>
                  <a:cubicBezTo>
                    <a:pt x="232" y="321"/>
                    <a:pt x="235" y="320"/>
                    <a:pt x="236" y="319"/>
                  </a:cubicBezTo>
                  <a:cubicBezTo>
                    <a:pt x="238" y="319"/>
                    <a:pt x="242" y="320"/>
                    <a:pt x="246" y="321"/>
                  </a:cubicBezTo>
                  <a:cubicBezTo>
                    <a:pt x="249" y="323"/>
                    <a:pt x="254" y="325"/>
                    <a:pt x="256" y="326"/>
                  </a:cubicBezTo>
                  <a:cubicBezTo>
                    <a:pt x="259" y="327"/>
                    <a:pt x="264" y="329"/>
                    <a:pt x="268" y="331"/>
                  </a:cubicBezTo>
                  <a:cubicBezTo>
                    <a:pt x="272" y="332"/>
                    <a:pt x="276" y="336"/>
                    <a:pt x="278" y="338"/>
                  </a:cubicBezTo>
                  <a:cubicBezTo>
                    <a:pt x="280" y="340"/>
                    <a:pt x="281" y="344"/>
                    <a:pt x="280" y="347"/>
                  </a:cubicBezTo>
                  <a:cubicBezTo>
                    <a:pt x="279" y="350"/>
                    <a:pt x="276" y="354"/>
                    <a:pt x="274" y="355"/>
                  </a:cubicBezTo>
                  <a:cubicBezTo>
                    <a:pt x="272" y="356"/>
                    <a:pt x="269" y="359"/>
                    <a:pt x="269" y="360"/>
                  </a:cubicBezTo>
                  <a:cubicBezTo>
                    <a:pt x="269" y="361"/>
                    <a:pt x="267" y="363"/>
                    <a:pt x="265" y="364"/>
                  </a:cubicBezTo>
                  <a:cubicBezTo>
                    <a:pt x="263" y="365"/>
                    <a:pt x="262" y="368"/>
                    <a:pt x="262" y="370"/>
                  </a:cubicBezTo>
                  <a:cubicBezTo>
                    <a:pt x="263" y="373"/>
                    <a:pt x="261" y="375"/>
                    <a:pt x="258" y="375"/>
                  </a:cubicBezTo>
                  <a:cubicBezTo>
                    <a:pt x="255" y="376"/>
                    <a:pt x="252" y="380"/>
                    <a:pt x="250" y="385"/>
                  </a:cubicBezTo>
                  <a:cubicBezTo>
                    <a:pt x="249" y="391"/>
                    <a:pt x="248" y="397"/>
                    <a:pt x="249" y="399"/>
                  </a:cubicBezTo>
                  <a:cubicBezTo>
                    <a:pt x="250" y="401"/>
                    <a:pt x="251" y="404"/>
                    <a:pt x="253" y="406"/>
                  </a:cubicBezTo>
                  <a:cubicBezTo>
                    <a:pt x="254" y="408"/>
                    <a:pt x="255" y="411"/>
                    <a:pt x="256" y="412"/>
                  </a:cubicBezTo>
                  <a:cubicBezTo>
                    <a:pt x="257" y="413"/>
                    <a:pt x="259" y="416"/>
                    <a:pt x="260" y="417"/>
                  </a:cubicBezTo>
                  <a:cubicBezTo>
                    <a:pt x="262" y="419"/>
                    <a:pt x="262" y="422"/>
                    <a:pt x="262" y="424"/>
                  </a:cubicBezTo>
                  <a:cubicBezTo>
                    <a:pt x="261" y="425"/>
                    <a:pt x="261" y="426"/>
                    <a:pt x="261" y="426"/>
                  </a:cubicBezTo>
                  <a:cubicBezTo>
                    <a:pt x="283" y="443"/>
                    <a:pt x="283" y="443"/>
                    <a:pt x="283" y="443"/>
                  </a:cubicBezTo>
                  <a:cubicBezTo>
                    <a:pt x="283" y="443"/>
                    <a:pt x="285" y="441"/>
                    <a:pt x="287" y="438"/>
                  </a:cubicBezTo>
                  <a:cubicBezTo>
                    <a:pt x="289" y="435"/>
                    <a:pt x="292" y="432"/>
                    <a:pt x="294" y="431"/>
                  </a:cubicBezTo>
                  <a:cubicBezTo>
                    <a:pt x="297" y="430"/>
                    <a:pt x="300" y="427"/>
                    <a:pt x="303" y="424"/>
                  </a:cubicBezTo>
                  <a:cubicBezTo>
                    <a:pt x="305" y="421"/>
                    <a:pt x="306" y="418"/>
                    <a:pt x="306" y="417"/>
                  </a:cubicBezTo>
                  <a:cubicBezTo>
                    <a:pt x="305" y="415"/>
                    <a:pt x="305" y="412"/>
                    <a:pt x="305" y="411"/>
                  </a:cubicBezTo>
                  <a:cubicBezTo>
                    <a:pt x="305" y="409"/>
                    <a:pt x="305" y="406"/>
                    <a:pt x="305" y="404"/>
                  </a:cubicBezTo>
                  <a:cubicBezTo>
                    <a:pt x="305" y="402"/>
                    <a:pt x="306" y="398"/>
                    <a:pt x="306" y="397"/>
                  </a:cubicBezTo>
                  <a:cubicBezTo>
                    <a:pt x="307" y="395"/>
                    <a:pt x="308" y="391"/>
                    <a:pt x="309" y="389"/>
                  </a:cubicBezTo>
                  <a:cubicBezTo>
                    <a:pt x="309" y="386"/>
                    <a:pt x="310" y="383"/>
                    <a:pt x="310" y="381"/>
                  </a:cubicBezTo>
                  <a:cubicBezTo>
                    <a:pt x="311" y="379"/>
                    <a:pt x="311" y="377"/>
                    <a:pt x="311" y="376"/>
                  </a:cubicBezTo>
                  <a:cubicBezTo>
                    <a:pt x="312" y="374"/>
                    <a:pt x="313" y="371"/>
                    <a:pt x="313" y="368"/>
                  </a:cubicBezTo>
                  <a:cubicBezTo>
                    <a:pt x="314" y="366"/>
                    <a:pt x="315" y="362"/>
                    <a:pt x="316" y="361"/>
                  </a:cubicBezTo>
                  <a:cubicBezTo>
                    <a:pt x="316" y="359"/>
                    <a:pt x="317" y="357"/>
                    <a:pt x="318" y="355"/>
                  </a:cubicBezTo>
                  <a:cubicBezTo>
                    <a:pt x="318" y="353"/>
                    <a:pt x="319" y="350"/>
                    <a:pt x="320" y="348"/>
                  </a:cubicBezTo>
                  <a:cubicBezTo>
                    <a:pt x="321" y="346"/>
                    <a:pt x="323" y="342"/>
                    <a:pt x="324" y="339"/>
                  </a:cubicBezTo>
                  <a:cubicBezTo>
                    <a:pt x="325" y="336"/>
                    <a:pt x="325" y="333"/>
                    <a:pt x="324" y="332"/>
                  </a:cubicBezTo>
                  <a:cubicBezTo>
                    <a:pt x="323" y="330"/>
                    <a:pt x="322" y="323"/>
                    <a:pt x="322" y="315"/>
                  </a:cubicBezTo>
                  <a:cubicBezTo>
                    <a:pt x="322" y="307"/>
                    <a:pt x="321" y="297"/>
                    <a:pt x="321" y="292"/>
                  </a:cubicBezTo>
                  <a:cubicBezTo>
                    <a:pt x="320" y="287"/>
                    <a:pt x="320" y="281"/>
                    <a:pt x="321" y="278"/>
                  </a:cubicBezTo>
                  <a:cubicBezTo>
                    <a:pt x="322" y="275"/>
                    <a:pt x="323" y="270"/>
                    <a:pt x="323" y="269"/>
                  </a:cubicBezTo>
                  <a:cubicBezTo>
                    <a:pt x="324" y="267"/>
                    <a:pt x="325" y="264"/>
                    <a:pt x="325" y="262"/>
                  </a:cubicBezTo>
                  <a:cubicBezTo>
                    <a:pt x="325" y="261"/>
                    <a:pt x="324" y="259"/>
                    <a:pt x="323" y="259"/>
                  </a:cubicBezTo>
                  <a:cubicBezTo>
                    <a:pt x="323" y="259"/>
                    <a:pt x="322" y="258"/>
                    <a:pt x="321" y="256"/>
                  </a:cubicBezTo>
                  <a:cubicBezTo>
                    <a:pt x="321" y="255"/>
                    <a:pt x="322" y="254"/>
                    <a:pt x="323" y="254"/>
                  </a:cubicBezTo>
                  <a:cubicBezTo>
                    <a:pt x="324" y="253"/>
                    <a:pt x="324" y="252"/>
                    <a:pt x="324" y="250"/>
                  </a:cubicBezTo>
                  <a:cubicBezTo>
                    <a:pt x="323" y="249"/>
                    <a:pt x="323" y="247"/>
                    <a:pt x="323" y="246"/>
                  </a:cubicBezTo>
                  <a:cubicBezTo>
                    <a:pt x="323" y="245"/>
                    <a:pt x="322" y="244"/>
                    <a:pt x="322" y="242"/>
                  </a:cubicBezTo>
                  <a:cubicBezTo>
                    <a:pt x="321" y="241"/>
                    <a:pt x="322" y="240"/>
                    <a:pt x="323" y="240"/>
                  </a:cubicBezTo>
                  <a:cubicBezTo>
                    <a:pt x="324" y="240"/>
                    <a:pt x="325" y="239"/>
                    <a:pt x="326" y="238"/>
                  </a:cubicBezTo>
                  <a:cubicBezTo>
                    <a:pt x="326" y="237"/>
                    <a:pt x="326" y="235"/>
                    <a:pt x="326" y="233"/>
                  </a:cubicBezTo>
                  <a:cubicBezTo>
                    <a:pt x="325" y="230"/>
                    <a:pt x="324" y="229"/>
                    <a:pt x="324" y="230"/>
                  </a:cubicBezTo>
                  <a:cubicBezTo>
                    <a:pt x="323" y="231"/>
                    <a:pt x="323" y="230"/>
                    <a:pt x="323" y="228"/>
                  </a:cubicBezTo>
                  <a:cubicBezTo>
                    <a:pt x="323" y="226"/>
                    <a:pt x="324" y="223"/>
                    <a:pt x="325" y="223"/>
                  </a:cubicBezTo>
                  <a:cubicBezTo>
                    <a:pt x="326" y="222"/>
                    <a:pt x="327" y="220"/>
                    <a:pt x="328" y="219"/>
                  </a:cubicBezTo>
                  <a:cubicBezTo>
                    <a:pt x="329" y="218"/>
                    <a:pt x="331" y="217"/>
                    <a:pt x="331" y="216"/>
                  </a:cubicBezTo>
                  <a:cubicBezTo>
                    <a:pt x="332" y="215"/>
                    <a:pt x="332" y="214"/>
                    <a:pt x="332" y="212"/>
                  </a:cubicBezTo>
                  <a:cubicBezTo>
                    <a:pt x="332" y="211"/>
                    <a:pt x="333" y="209"/>
                    <a:pt x="334" y="209"/>
                  </a:cubicBezTo>
                  <a:cubicBezTo>
                    <a:pt x="336" y="208"/>
                    <a:pt x="337" y="206"/>
                    <a:pt x="338" y="205"/>
                  </a:cubicBezTo>
                  <a:cubicBezTo>
                    <a:pt x="338" y="204"/>
                    <a:pt x="337" y="203"/>
                    <a:pt x="337" y="202"/>
                  </a:cubicBezTo>
                  <a:cubicBezTo>
                    <a:pt x="336" y="201"/>
                    <a:pt x="335" y="200"/>
                    <a:pt x="334" y="199"/>
                  </a:cubicBezTo>
                  <a:cubicBezTo>
                    <a:pt x="333" y="199"/>
                    <a:pt x="332" y="197"/>
                    <a:pt x="332" y="196"/>
                  </a:cubicBezTo>
                  <a:cubicBezTo>
                    <a:pt x="331" y="195"/>
                    <a:pt x="331" y="193"/>
                    <a:pt x="332" y="193"/>
                  </a:cubicBezTo>
                  <a:cubicBezTo>
                    <a:pt x="333" y="192"/>
                    <a:pt x="334" y="193"/>
                    <a:pt x="334" y="194"/>
                  </a:cubicBezTo>
                  <a:cubicBezTo>
                    <a:pt x="334" y="196"/>
                    <a:pt x="336" y="196"/>
                    <a:pt x="337" y="196"/>
                  </a:cubicBezTo>
                  <a:cubicBezTo>
                    <a:pt x="338" y="196"/>
                    <a:pt x="339" y="194"/>
                    <a:pt x="340" y="192"/>
                  </a:cubicBezTo>
                  <a:cubicBezTo>
                    <a:pt x="340" y="191"/>
                    <a:pt x="341" y="189"/>
                    <a:pt x="342" y="190"/>
                  </a:cubicBezTo>
                  <a:cubicBezTo>
                    <a:pt x="343" y="190"/>
                    <a:pt x="344" y="191"/>
                    <a:pt x="345" y="192"/>
                  </a:cubicBezTo>
                  <a:cubicBezTo>
                    <a:pt x="345" y="193"/>
                    <a:pt x="346" y="195"/>
                    <a:pt x="346" y="196"/>
                  </a:cubicBezTo>
                  <a:cubicBezTo>
                    <a:pt x="347" y="198"/>
                    <a:pt x="347" y="201"/>
                    <a:pt x="346" y="204"/>
                  </a:cubicBezTo>
                  <a:cubicBezTo>
                    <a:pt x="346" y="206"/>
                    <a:pt x="347" y="208"/>
                    <a:pt x="349" y="208"/>
                  </a:cubicBezTo>
                  <a:cubicBezTo>
                    <a:pt x="351" y="208"/>
                    <a:pt x="355" y="205"/>
                    <a:pt x="360" y="201"/>
                  </a:cubicBezTo>
                  <a:cubicBezTo>
                    <a:pt x="364" y="198"/>
                    <a:pt x="369" y="193"/>
                    <a:pt x="370" y="191"/>
                  </a:cubicBezTo>
                  <a:cubicBezTo>
                    <a:pt x="372" y="189"/>
                    <a:pt x="374" y="186"/>
                    <a:pt x="374" y="185"/>
                  </a:cubicBezTo>
                  <a:cubicBezTo>
                    <a:pt x="374" y="184"/>
                    <a:pt x="376" y="181"/>
                    <a:pt x="379" y="179"/>
                  </a:cubicBezTo>
                  <a:cubicBezTo>
                    <a:pt x="381" y="177"/>
                    <a:pt x="384" y="173"/>
                    <a:pt x="385" y="172"/>
                  </a:cubicBezTo>
                  <a:cubicBezTo>
                    <a:pt x="387" y="170"/>
                    <a:pt x="389" y="166"/>
                    <a:pt x="390" y="162"/>
                  </a:cubicBezTo>
                  <a:cubicBezTo>
                    <a:pt x="392" y="159"/>
                    <a:pt x="394" y="154"/>
                    <a:pt x="396" y="152"/>
                  </a:cubicBezTo>
                  <a:cubicBezTo>
                    <a:pt x="397" y="149"/>
                    <a:pt x="399" y="146"/>
                    <a:pt x="400" y="144"/>
                  </a:cubicBezTo>
                  <a:cubicBezTo>
                    <a:pt x="401" y="143"/>
                    <a:pt x="401" y="141"/>
                    <a:pt x="400" y="141"/>
                  </a:cubicBezTo>
                  <a:cubicBezTo>
                    <a:pt x="399" y="141"/>
                    <a:pt x="399" y="141"/>
                    <a:pt x="399" y="141"/>
                  </a:cubicBezTo>
                  <a:cubicBezTo>
                    <a:pt x="399" y="141"/>
                    <a:pt x="398" y="141"/>
                    <a:pt x="396" y="140"/>
                  </a:cubicBezTo>
                  <a:cubicBezTo>
                    <a:pt x="395" y="140"/>
                    <a:pt x="392" y="139"/>
                    <a:pt x="389" y="13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7820479" y="2680396"/>
              <a:ext cx="479284" cy="293223"/>
            </a:xfrm>
            <a:custGeom>
              <a:avLst/>
              <a:gdLst/>
              <a:ahLst/>
              <a:cxnLst>
                <a:cxn ang="0">
                  <a:pos x="169" y="44"/>
                </a:cxn>
                <a:cxn ang="0">
                  <a:pos x="166" y="30"/>
                </a:cxn>
                <a:cxn ang="0">
                  <a:pos x="152" y="26"/>
                </a:cxn>
                <a:cxn ang="0">
                  <a:pos x="131" y="24"/>
                </a:cxn>
                <a:cxn ang="0">
                  <a:pos x="108" y="18"/>
                </a:cxn>
                <a:cxn ang="0">
                  <a:pos x="101" y="24"/>
                </a:cxn>
                <a:cxn ang="0">
                  <a:pos x="98" y="37"/>
                </a:cxn>
                <a:cxn ang="0">
                  <a:pos x="88" y="40"/>
                </a:cxn>
                <a:cxn ang="0">
                  <a:pos x="74" y="33"/>
                </a:cxn>
                <a:cxn ang="0">
                  <a:pos x="58" y="30"/>
                </a:cxn>
                <a:cxn ang="0">
                  <a:pos x="58" y="23"/>
                </a:cxn>
                <a:cxn ang="0">
                  <a:pos x="64" y="11"/>
                </a:cxn>
                <a:cxn ang="0">
                  <a:pos x="66" y="0"/>
                </a:cxn>
                <a:cxn ang="0">
                  <a:pos x="52" y="3"/>
                </a:cxn>
                <a:cxn ang="0">
                  <a:pos x="40" y="12"/>
                </a:cxn>
                <a:cxn ang="0">
                  <a:pos x="24" y="18"/>
                </a:cxn>
                <a:cxn ang="0">
                  <a:pos x="9" y="13"/>
                </a:cxn>
                <a:cxn ang="0">
                  <a:pos x="4" y="28"/>
                </a:cxn>
                <a:cxn ang="0">
                  <a:pos x="1" y="41"/>
                </a:cxn>
                <a:cxn ang="0">
                  <a:pos x="6" y="52"/>
                </a:cxn>
                <a:cxn ang="0">
                  <a:pos x="4" y="64"/>
                </a:cxn>
                <a:cxn ang="0">
                  <a:pos x="2" y="73"/>
                </a:cxn>
                <a:cxn ang="0">
                  <a:pos x="14" y="76"/>
                </a:cxn>
                <a:cxn ang="0">
                  <a:pos x="23" y="79"/>
                </a:cxn>
                <a:cxn ang="0">
                  <a:pos x="40" y="73"/>
                </a:cxn>
                <a:cxn ang="0">
                  <a:pos x="53" y="63"/>
                </a:cxn>
                <a:cxn ang="0">
                  <a:pos x="61" y="60"/>
                </a:cxn>
                <a:cxn ang="0">
                  <a:pos x="72" y="64"/>
                </a:cxn>
                <a:cxn ang="0">
                  <a:pos x="69" y="70"/>
                </a:cxn>
                <a:cxn ang="0">
                  <a:pos x="64" y="84"/>
                </a:cxn>
                <a:cxn ang="0">
                  <a:pos x="69" y="95"/>
                </a:cxn>
                <a:cxn ang="0">
                  <a:pos x="84" y="101"/>
                </a:cxn>
                <a:cxn ang="0">
                  <a:pos x="97" y="88"/>
                </a:cxn>
                <a:cxn ang="0">
                  <a:pos x="109" y="85"/>
                </a:cxn>
                <a:cxn ang="0">
                  <a:pos x="125" y="86"/>
                </a:cxn>
                <a:cxn ang="0">
                  <a:pos x="141" y="76"/>
                </a:cxn>
                <a:cxn ang="0">
                  <a:pos x="159" y="71"/>
                </a:cxn>
                <a:cxn ang="0">
                  <a:pos x="171" y="78"/>
                </a:cxn>
                <a:cxn ang="0">
                  <a:pos x="172" y="66"/>
                </a:cxn>
              </a:cxnLst>
              <a:rect l="0" t="0" r="r" b="b"/>
              <a:pathLst>
                <a:path w="172" h="105">
                  <a:moveTo>
                    <a:pt x="171" y="54"/>
                  </a:moveTo>
                  <a:cubicBezTo>
                    <a:pt x="170" y="51"/>
                    <a:pt x="169" y="46"/>
                    <a:pt x="169" y="44"/>
                  </a:cubicBezTo>
                  <a:cubicBezTo>
                    <a:pt x="168" y="42"/>
                    <a:pt x="167" y="38"/>
                    <a:pt x="167" y="35"/>
                  </a:cubicBezTo>
                  <a:cubicBezTo>
                    <a:pt x="167" y="32"/>
                    <a:pt x="166" y="30"/>
                    <a:pt x="166" y="30"/>
                  </a:cubicBezTo>
                  <a:cubicBezTo>
                    <a:pt x="166" y="30"/>
                    <a:pt x="165" y="30"/>
                    <a:pt x="162" y="29"/>
                  </a:cubicBezTo>
                  <a:cubicBezTo>
                    <a:pt x="160" y="29"/>
                    <a:pt x="156" y="28"/>
                    <a:pt x="152" y="26"/>
                  </a:cubicBezTo>
                  <a:cubicBezTo>
                    <a:pt x="149" y="25"/>
                    <a:pt x="144" y="24"/>
                    <a:pt x="141" y="24"/>
                  </a:cubicBezTo>
                  <a:cubicBezTo>
                    <a:pt x="138" y="24"/>
                    <a:pt x="133" y="24"/>
                    <a:pt x="131" y="24"/>
                  </a:cubicBezTo>
                  <a:cubicBezTo>
                    <a:pt x="128" y="24"/>
                    <a:pt x="123" y="23"/>
                    <a:pt x="119" y="22"/>
                  </a:cubicBezTo>
                  <a:cubicBezTo>
                    <a:pt x="116" y="22"/>
                    <a:pt x="111" y="19"/>
                    <a:pt x="108" y="18"/>
                  </a:cubicBezTo>
                  <a:cubicBezTo>
                    <a:pt x="106" y="16"/>
                    <a:pt x="104" y="15"/>
                    <a:pt x="103" y="17"/>
                  </a:cubicBezTo>
                  <a:cubicBezTo>
                    <a:pt x="102" y="18"/>
                    <a:pt x="101" y="21"/>
                    <a:pt x="101" y="24"/>
                  </a:cubicBezTo>
                  <a:cubicBezTo>
                    <a:pt x="101" y="27"/>
                    <a:pt x="100" y="29"/>
                    <a:pt x="100" y="30"/>
                  </a:cubicBezTo>
                  <a:cubicBezTo>
                    <a:pt x="99" y="31"/>
                    <a:pt x="98" y="34"/>
                    <a:pt x="98" y="37"/>
                  </a:cubicBezTo>
                  <a:cubicBezTo>
                    <a:pt x="97" y="40"/>
                    <a:pt x="95" y="43"/>
                    <a:pt x="93" y="44"/>
                  </a:cubicBezTo>
                  <a:cubicBezTo>
                    <a:pt x="91" y="44"/>
                    <a:pt x="88" y="43"/>
                    <a:pt x="88" y="40"/>
                  </a:cubicBezTo>
                  <a:cubicBezTo>
                    <a:pt x="87" y="38"/>
                    <a:pt x="85" y="34"/>
                    <a:pt x="83" y="33"/>
                  </a:cubicBezTo>
                  <a:cubicBezTo>
                    <a:pt x="81" y="32"/>
                    <a:pt x="77" y="32"/>
                    <a:pt x="74" y="33"/>
                  </a:cubicBezTo>
                  <a:cubicBezTo>
                    <a:pt x="71" y="34"/>
                    <a:pt x="67" y="35"/>
                    <a:pt x="65" y="34"/>
                  </a:cubicBezTo>
                  <a:cubicBezTo>
                    <a:pt x="63" y="33"/>
                    <a:pt x="60" y="31"/>
                    <a:pt x="58" y="30"/>
                  </a:cubicBezTo>
                  <a:cubicBezTo>
                    <a:pt x="57" y="29"/>
                    <a:pt x="55" y="27"/>
                    <a:pt x="56" y="26"/>
                  </a:cubicBezTo>
                  <a:cubicBezTo>
                    <a:pt x="56" y="25"/>
                    <a:pt x="57" y="24"/>
                    <a:pt x="58" y="23"/>
                  </a:cubicBezTo>
                  <a:cubicBezTo>
                    <a:pt x="58" y="22"/>
                    <a:pt x="59" y="20"/>
                    <a:pt x="60" y="18"/>
                  </a:cubicBezTo>
                  <a:cubicBezTo>
                    <a:pt x="60" y="16"/>
                    <a:pt x="62" y="13"/>
                    <a:pt x="64" y="11"/>
                  </a:cubicBezTo>
                  <a:cubicBezTo>
                    <a:pt x="67" y="9"/>
                    <a:pt x="69" y="5"/>
                    <a:pt x="69" y="3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3" y="1"/>
                    <a:pt x="60" y="1"/>
                    <a:pt x="59" y="1"/>
                  </a:cubicBezTo>
                  <a:cubicBezTo>
                    <a:pt x="58" y="0"/>
                    <a:pt x="55" y="1"/>
                    <a:pt x="52" y="3"/>
                  </a:cubicBezTo>
                  <a:cubicBezTo>
                    <a:pt x="49" y="4"/>
                    <a:pt x="45" y="6"/>
                    <a:pt x="45" y="8"/>
                  </a:cubicBezTo>
                  <a:cubicBezTo>
                    <a:pt x="44" y="10"/>
                    <a:pt x="42" y="12"/>
                    <a:pt x="40" y="12"/>
                  </a:cubicBezTo>
                  <a:cubicBezTo>
                    <a:pt x="38" y="13"/>
                    <a:pt x="35" y="15"/>
                    <a:pt x="33" y="16"/>
                  </a:cubicBezTo>
                  <a:cubicBezTo>
                    <a:pt x="32" y="18"/>
                    <a:pt x="27" y="19"/>
                    <a:pt x="24" y="18"/>
                  </a:cubicBezTo>
                  <a:cubicBezTo>
                    <a:pt x="21" y="18"/>
                    <a:pt x="16" y="16"/>
                    <a:pt x="14" y="15"/>
                  </a:cubicBezTo>
                  <a:cubicBezTo>
                    <a:pt x="11" y="14"/>
                    <a:pt x="9" y="13"/>
                    <a:pt x="9" y="13"/>
                  </a:cubicBezTo>
                  <a:cubicBezTo>
                    <a:pt x="9" y="13"/>
                    <a:pt x="8" y="16"/>
                    <a:pt x="7" y="18"/>
                  </a:cubicBezTo>
                  <a:cubicBezTo>
                    <a:pt x="6" y="21"/>
                    <a:pt x="5" y="25"/>
                    <a:pt x="4" y="28"/>
                  </a:cubicBezTo>
                  <a:cubicBezTo>
                    <a:pt x="3" y="30"/>
                    <a:pt x="2" y="34"/>
                    <a:pt x="1" y="35"/>
                  </a:cubicBezTo>
                  <a:cubicBezTo>
                    <a:pt x="0" y="37"/>
                    <a:pt x="0" y="39"/>
                    <a:pt x="1" y="41"/>
                  </a:cubicBezTo>
                  <a:cubicBezTo>
                    <a:pt x="2" y="43"/>
                    <a:pt x="3" y="46"/>
                    <a:pt x="3" y="47"/>
                  </a:cubicBezTo>
                  <a:cubicBezTo>
                    <a:pt x="4" y="49"/>
                    <a:pt x="5" y="51"/>
                    <a:pt x="6" y="52"/>
                  </a:cubicBezTo>
                  <a:cubicBezTo>
                    <a:pt x="8" y="54"/>
                    <a:pt x="8" y="56"/>
                    <a:pt x="7" y="57"/>
                  </a:cubicBezTo>
                  <a:cubicBezTo>
                    <a:pt x="7" y="58"/>
                    <a:pt x="5" y="61"/>
                    <a:pt x="4" y="64"/>
                  </a:cubicBezTo>
                  <a:cubicBezTo>
                    <a:pt x="2" y="67"/>
                    <a:pt x="1" y="69"/>
                    <a:pt x="1" y="69"/>
                  </a:cubicBezTo>
                  <a:cubicBezTo>
                    <a:pt x="1" y="69"/>
                    <a:pt x="2" y="71"/>
                    <a:pt x="2" y="73"/>
                  </a:cubicBezTo>
                  <a:cubicBezTo>
                    <a:pt x="3" y="75"/>
                    <a:pt x="6" y="76"/>
                    <a:pt x="8" y="76"/>
                  </a:cubicBezTo>
                  <a:cubicBezTo>
                    <a:pt x="10" y="77"/>
                    <a:pt x="13" y="77"/>
                    <a:pt x="14" y="76"/>
                  </a:cubicBezTo>
                  <a:cubicBezTo>
                    <a:pt x="15" y="76"/>
                    <a:pt x="17" y="77"/>
                    <a:pt x="17" y="79"/>
                  </a:cubicBezTo>
                  <a:cubicBezTo>
                    <a:pt x="18" y="80"/>
                    <a:pt x="20" y="80"/>
                    <a:pt x="23" y="79"/>
                  </a:cubicBezTo>
                  <a:cubicBezTo>
                    <a:pt x="25" y="78"/>
                    <a:pt x="29" y="77"/>
                    <a:pt x="31" y="77"/>
                  </a:cubicBezTo>
                  <a:cubicBezTo>
                    <a:pt x="33" y="77"/>
                    <a:pt x="37" y="75"/>
                    <a:pt x="40" y="73"/>
                  </a:cubicBezTo>
                  <a:cubicBezTo>
                    <a:pt x="43" y="71"/>
                    <a:pt x="47" y="68"/>
                    <a:pt x="48" y="68"/>
                  </a:cubicBezTo>
                  <a:cubicBezTo>
                    <a:pt x="50" y="67"/>
                    <a:pt x="52" y="65"/>
                    <a:pt x="53" y="63"/>
                  </a:cubicBezTo>
                  <a:cubicBezTo>
                    <a:pt x="54" y="62"/>
                    <a:pt x="56" y="61"/>
                    <a:pt x="57" y="61"/>
                  </a:cubicBezTo>
                  <a:cubicBezTo>
                    <a:pt x="58" y="61"/>
                    <a:pt x="60" y="60"/>
                    <a:pt x="61" y="60"/>
                  </a:cubicBezTo>
                  <a:cubicBezTo>
                    <a:pt x="63" y="60"/>
                    <a:pt x="66" y="60"/>
                    <a:pt x="68" y="61"/>
                  </a:cubicBezTo>
                  <a:cubicBezTo>
                    <a:pt x="70" y="62"/>
                    <a:pt x="72" y="64"/>
                    <a:pt x="72" y="64"/>
                  </a:cubicBezTo>
                  <a:cubicBezTo>
                    <a:pt x="73" y="65"/>
                    <a:pt x="73" y="66"/>
                    <a:pt x="72" y="68"/>
                  </a:cubicBezTo>
                  <a:cubicBezTo>
                    <a:pt x="71" y="69"/>
                    <a:pt x="70" y="70"/>
                    <a:pt x="69" y="70"/>
                  </a:cubicBezTo>
                  <a:cubicBezTo>
                    <a:pt x="69" y="70"/>
                    <a:pt x="68" y="72"/>
                    <a:pt x="67" y="75"/>
                  </a:cubicBezTo>
                  <a:cubicBezTo>
                    <a:pt x="67" y="78"/>
                    <a:pt x="65" y="82"/>
                    <a:pt x="64" y="84"/>
                  </a:cubicBezTo>
                  <a:cubicBezTo>
                    <a:pt x="63" y="87"/>
                    <a:pt x="63" y="89"/>
                    <a:pt x="65" y="89"/>
                  </a:cubicBezTo>
                  <a:cubicBezTo>
                    <a:pt x="67" y="90"/>
                    <a:pt x="69" y="92"/>
                    <a:pt x="69" y="95"/>
                  </a:cubicBezTo>
                  <a:cubicBezTo>
                    <a:pt x="69" y="98"/>
                    <a:pt x="72" y="102"/>
                    <a:pt x="75" y="103"/>
                  </a:cubicBezTo>
                  <a:cubicBezTo>
                    <a:pt x="77" y="105"/>
                    <a:pt x="81" y="104"/>
                    <a:pt x="84" y="101"/>
                  </a:cubicBezTo>
                  <a:cubicBezTo>
                    <a:pt x="86" y="99"/>
                    <a:pt x="89" y="95"/>
                    <a:pt x="91" y="92"/>
                  </a:cubicBezTo>
                  <a:cubicBezTo>
                    <a:pt x="93" y="90"/>
                    <a:pt x="96" y="88"/>
                    <a:pt x="97" y="88"/>
                  </a:cubicBezTo>
                  <a:cubicBezTo>
                    <a:pt x="98" y="89"/>
                    <a:pt x="100" y="88"/>
                    <a:pt x="101" y="87"/>
                  </a:cubicBezTo>
                  <a:cubicBezTo>
                    <a:pt x="102" y="86"/>
                    <a:pt x="106" y="85"/>
                    <a:pt x="109" y="85"/>
                  </a:cubicBezTo>
                  <a:cubicBezTo>
                    <a:pt x="112" y="85"/>
                    <a:pt x="116" y="86"/>
                    <a:pt x="118" y="87"/>
                  </a:cubicBezTo>
                  <a:cubicBezTo>
                    <a:pt x="120" y="88"/>
                    <a:pt x="123" y="87"/>
                    <a:pt x="125" y="86"/>
                  </a:cubicBezTo>
                  <a:cubicBezTo>
                    <a:pt x="127" y="85"/>
                    <a:pt x="130" y="83"/>
                    <a:pt x="133" y="83"/>
                  </a:cubicBezTo>
                  <a:cubicBezTo>
                    <a:pt x="136" y="82"/>
                    <a:pt x="139" y="79"/>
                    <a:pt x="141" y="76"/>
                  </a:cubicBezTo>
                  <a:cubicBezTo>
                    <a:pt x="143" y="73"/>
                    <a:pt x="146" y="70"/>
                    <a:pt x="149" y="69"/>
                  </a:cubicBezTo>
                  <a:cubicBezTo>
                    <a:pt x="152" y="69"/>
                    <a:pt x="156" y="70"/>
                    <a:pt x="159" y="71"/>
                  </a:cubicBezTo>
                  <a:cubicBezTo>
                    <a:pt x="161" y="73"/>
                    <a:pt x="165" y="75"/>
                    <a:pt x="167" y="76"/>
                  </a:cubicBezTo>
                  <a:cubicBezTo>
                    <a:pt x="169" y="77"/>
                    <a:pt x="171" y="78"/>
                    <a:pt x="171" y="78"/>
                  </a:cubicBezTo>
                  <a:cubicBezTo>
                    <a:pt x="171" y="78"/>
                    <a:pt x="171" y="77"/>
                    <a:pt x="172" y="76"/>
                  </a:cubicBezTo>
                  <a:cubicBezTo>
                    <a:pt x="172" y="74"/>
                    <a:pt x="172" y="70"/>
                    <a:pt x="172" y="66"/>
                  </a:cubicBezTo>
                  <a:cubicBezTo>
                    <a:pt x="172" y="62"/>
                    <a:pt x="172" y="57"/>
                    <a:pt x="171" y="5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</p:grpSp>
      <p:grpSp>
        <p:nvGrpSpPr>
          <p:cNvPr id="20" name="Grupo 29"/>
          <p:cNvGrpSpPr>
            <a:grpSpLocks/>
          </p:cNvGrpSpPr>
          <p:nvPr/>
        </p:nvGrpSpPr>
        <p:grpSpPr bwMode="auto">
          <a:xfrm>
            <a:off x="3066753" y="4013539"/>
            <a:ext cx="1587500" cy="1390650"/>
            <a:chOff x="6037591" y="3683712"/>
            <a:chExt cx="1588584" cy="1390746"/>
          </a:xfrm>
          <a:solidFill>
            <a:schemeClr val="accent6">
              <a:lumMod val="75000"/>
            </a:schemeClr>
          </a:solidFill>
        </p:grpSpPr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6267935" y="3683712"/>
              <a:ext cx="1351885" cy="1087512"/>
            </a:xfrm>
            <a:custGeom>
              <a:avLst/>
              <a:gdLst/>
              <a:ahLst/>
              <a:cxnLst>
                <a:cxn ang="0">
                  <a:pos x="198" y="28"/>
                </a:cxn>
                <a:cxn ang="0">
                  <a:pos x="183" y="47"/>
                </a:cxn>
                <a:cxn ang="0">
                  <a:pos x="179" y="71"/>
                </a:cxn>
                <a:cxn ang="0">
                  <a:pos x="161" y="89"/>
                </a:cxn>
                <a:cxn ang="0">
                  <a:pos x="168" y="122"/>
                </a:cxn>
                <a:cxn ang="0">
                  <a:pos x="157" y="142"/>
                </a:cxn>
                <a:cxn ang="0">
                  <a:pos x="162" y="167"/>
                </a:cxn>
                <a:cxn ang="0">
                  <a:pos x="145" y="181"/>
                </a:cxn>
                <a:cxn ang="0">
                  <a:pos x="109" y="180"/>
                </a:cxn>
                <a:cxn ang="0">
                  <a:pos x="69" y="189"/>
                </a:cxn>
                <a:cxn ang="0">
                  <a:pos x="32" y="196"/>
                </a:cxn>
                <a:cxn ang="0">
                  <a:pos x="20" y="215"/>
                </a:cxn>
                <a:cxn ang="0">
                  <a:pos x="5" y="232"/>
                </a:cxn>
                <a:cxn ang="0">
                  <a:pos x="2" y="254"/>
                </a:cxn>
                <a:cxn ang="0">
                  <a:pos x="21" y="248"/>
                </a:cxn>
                <a:cxn ang="0">
                  <a:pos x="50" y="252"/>
                </a:cxn>
                <a:cxn ang="0">
                  <a:pos x="76" y="256"/>
                </a:cxn>
                <a:cxn ang="0">
                  <a:pos x="86" y="267"/>
                </a:cxn>
                <a:cxn ang="0">
                  <a:pos x="102" y="262"/>
                </a:cxn>
                <a:cxn ang="0">
                  <a:pos x="130" y="260"/>
                </a:cxn>
                <a:cxn ang="0">
                  <a:pos x="155" y="259"/>
                </a:cxn>
                <a:cxn ang="0">
                  <a:pos x="160" y="271"/>
                </a:cxn>
                <a:cxn ang="0">
                  <a:pos x="163" y="300"/>
                </a:cxn>
                <a:cxn ang="0">
                  <a:pos x="180" y="322"/>
                </a:cxn>
                <a:cxn ang="0">
                  <a:pos x="183" y="353"/>
                </a:cxn>
                <a:cxn ang="0">
                  <a:pos x="191" y="381"/>
                </a:cxn>
                <a:cxn ang="0">
                  <a:pos x="221" y="385"/>
                </a:cxn>
                <a:cxn ang="0">
                  <a:pos x="252" y="374"/>
                </a:cxn>
                <a:cxn ang="0">
                  <a:pos x="289" y="362"/>
                </a:cxn>
                <a:cxn ang="0">
                  <a:pos x="327" y="359"/>
                </a:cxn>
                <a:cxn ang="0">
                  <a:pos x="354" y="350"/>
                </a:cxn>
                <a:cxn ang="0">
                  <a:pos x="369" y="329"/>
                </a:cxn>
                <a:cxn ang="0">
                  <a:pos x="385" y="307"/>
                </a:cxn>
                <a:cxn ang="0">
                  <a:pos x="392" y="281"/>
                </a:cxn>
                <a:cxn ang="0">
                  <a:pos x="415" y="266"/>
                </a:cxn>
                <a:cxn ang="0">
                  <a:pos x="431" y="234"/>
                </a:cxn>
                <a:cxn ang="0">
                  <a:pos x="432" y="212"/>
                </a:cxn>
                <a:cxn ang="0">
                  <a:pos x="431" y="187"/>
                </a:cxn>
                <a:cxn ang="0">
                  <a:pos x="460" y="176"/>
                </a:cxn>
                <a:cxn ang="0">
                  <a:pos x="460" y="164"/>
                </a:cxn>
                <a:cxn ang="0">
                  <a:pos x="462" y="127"/>
                </a:cxn>
                <a:cxn ang="0">
                  <a:pos x="478" y="107"/>
                </a:cxn>
                <a:cxn ang="0">
                  <a:pos x="460" y="78"/>
                </a:cxn>
                <a:cxn ang="0">
                  <a:pos x="429" y="73"/>
                </a:cxn>
                <a:cxn ang="0">
                  <a:pos x="396" y="45"/>
                </a:cxn>
                <a:cxn ang="0">
                  <a:pos x="353" y="22"/>
                </a:cxn>
                <a:cxn ang="0">
                  <a:pos x="319" y="18"/>
                </a:cxn>
                <a:cxn ang="0">
                  <a:pos x="293" y="1"/>
                </a:cxn>
                <a:cxn ang="0">
                  <a:pos x="252" y="26"/>
                </a:cxn>
                <a:cxn ang="0">
                  <a:pos x="225" y="38"/>
                </a:cxn>
                <a:cxn ang="0">
                  <a:pos x="215" y="27"/>
                </a:cxn>
              </a:cxnLst>
              <a:rect l="0" t="0" r="r" b="b"/>
              <a:pathLst>
                <a:path w="485" h="390">
                  <a:moveTo>
                    <a:pt x="210" y="24"/>
                  </a:moveTo>
                  <a:cubicBezTo>
                    <a:pt x="209" y="23"/>
                    <a:pt x="208" y="21"/>
                    <a:pt x="206" y="19"/>
                  </a:cubicBezTo>
                  <a:cubicBezTo>
                    <a:pt x="205" y="18"/>
                    <a:pt x="202" y="18"/>
                    <a:pt x="201" y="19"/>
                  </a:cubicBezTo>
                  <a:cubicBezTo>
                    <a:pt x="199" y="21"/>
                    <a:pt x="198" y="25"/>
                    <a:pt x="198" y="28"/>
                  </a:cubicBezTo>
                  <a:cubicBezTo>
                    <a:pt x="198" y="31"/>
                    <a:pt x="195" y="33"/>
                    <a:pt x="193" y="33"/>
                  </a:cubicBezTo>
                  <a:cubicBezTo>
                    <a:pt x="190" y="32"/>
                    <a:pt x="187" y="33"/>
                    <a:pt x="185" y="34"/>
                  </a:cubicBezTo>
                  <a:cubicBezTo>
                    <a:pt x="184" y="36"/>
                    <a:pt x="183" y="39"/>
                    <a:pt x="184" y="41"/>
                  </a:cubicBezTo>
                  <a:cubicBezTo>
                    <a:pt x="184" y="44"/>
                    <a:pt x="184" y="46"/>
                    <a:pt x="183" y="47"/>
                  </a:cubicBezTo>
                  <a:cubicBezTo>
                    <a:pt x="183" y="48"/>
                    <a:pt x="182" y="50"/>
                    <a:pt x="182" y="51"/>
                  </a:cubicBezTo>
                  <a:cubicBezTo>
                    <a:pt x="182" y="53"/>
                    <a:pt x="182" y="56"/>
                    <a:pt x="183" y="58"/>
                  </a:cubicBezTo>
                  <a:cubicBezTo>
                    <a:pt x="183" y="60"/>
                    <a:pt x="183" y="64"/>
                    <a:pt x="184" y="66"/>
                  </a:cubicBezTo>
                  <a:cubicBezTo>
                    <a:pt x="184" y="68"/>
                    <a:pt x="182" y="70"/>
                    <a:pt x="179" y="71"/>
                  </a:cubicBezTo>
                  <a:cubicBezTo>
                    <a:pt x="176" y="71"/>
                    <a:pt x="171" y="73"/>
                    <a:pt x="168" y="75"/>
                  </a:cubicBezTo>
                  <a:cubicBezTo>
                    <a:pt x="165" y="76"/>
                    <a:pt x="162" y="77"/>
                    <a:pt x="162" y="77"/>
                  </a:cubicBezTo>
                  <a:cubicBezTo>
                    <a:pt x="162" y="77"/>
                    <a:pt x="162" y="79"/>
                    <a:pt x="162" y="81"/>
                  </a:cubicBezTo>
                  <a:cubicBezTo>
                    <a:pt x="162" y="84"/>
                    <a:pt x="162" y="87"/>
                    <a:pt x="161" y="89"/>
                  </a:cubicBezTo>
                  <a:cubicBezTo>
                    <a:pt x="160" y="90"/>
                    <a:pt x="159" y="94"/>
                    <a:pt x="158" y="96"/>
                  </a:cubicBezTo>
                  <a:cubicBezTo>
                    <a:pt x="158" y="98"/>
                    <a:pt x="159" y="101"/>
                    <a:pt x="161" y="102"/>
                  </a:cubicBezTo>
                  <a:cubicBezTo>
                    <a:pt x="163" y="103"/>
                    <a:pt x="166" y="107"/>
                    <a:pt x="167" y="111"/>
                  </a:cubicBezTo>
                  <a:cubicBezTo>
                    <a:pt x="168" y="115"/>
                    <a:pt x="169" y="120"/>
                    <a:pt x="168" y="122"/>
                  </a:cubicBezTo>
                  <a:cubicBezTo>
                    <a:pt x="167" y="124"/>
                    <a:pt x="166" y="127"/>
                    <a:pt x="164" y="127"/>
                  </a:cubicBezTo>
                  <a:cubicBezTo>
                    <a:pt x="163" y="127"/>
                    <a:pt x="160" y="130"/>
                    <a:pt x="158" y="132"/>
                  </a:cubicBezTo>
                  <a:cubicBezTo>
                    <a:pt x="156" y="134"/>
                    <a:pt x="154" y="137"/>
                    <a:pt x="154" y="138"/>
                  </a:cubicBezTo>
                  <a:cubicBezTo>
                    <a:pt x="153" y="139"/>
                    <a:pt x="155" y="141"/>
                    <a:pt x="157" y="142"/>
                  </a:cubicBezTo>
                  <a:cubicBezTo>
                    <a:pt x="160" y="143"/>
                    <a:pt x="162" y="146"/>
                    <a:pt x="162" y="148"/>
                  </a:cubicBezTo>
                  <a:cubicBezTo>
                    <a:pt x="162" y="150"/>
                    <a:pt x="162" y="153"/>
                    <a:pt x="161" y="155"/>
                  </a:cubicBezTo>
                  <a:cubicBezTo>
                    <a:pt x="160" y="156"/>
                    <a:pt x="160" y="159"/>
                    <a:pt x="160" y="161"/>
                  </a:cubicBezTo>
                  <a:cubicBezTo>
                    <a:pt x="160" y="162"/>
                    <a:pt x="161" y="165"/>
                    <a:pt x="162" y="167"/>
                  </a:cubicBezTo>
                  <a:cubicBezTo>
                    <a:pt x="162" y="168"/>
                    <a:pt x="161" y="170"/>
                    <a:pt x="160" y="171"/>
                  </a:cubicBezTo>
                  <a:cubicBezTo>
                    <a:pt x="159" y="171"/>
                    <a:pt x="158" y="172"/>
                    <a:pt x="158" y="172"/>
                  </a:cubicBezTo>
                  <a:cubicBezTo>
                    <a:pt x="158" y="172"/>
                    <a:pt x="156" y="173"/>
                    <a:pt x="154" y="175"/>
                  </a:cubicBezTo>
                  <a:cubicBezTo>
                    <a:pt x="151" y="177"/>
                    <a:pt x="148" y="179"/>
                    <a:pt x="145" y="181"/>
                  </a:cubicBezTo>
                  <a:cubicBezTo>
                    <a:pt x="143" y="183"/>
                    <a:pt x="140" y="184"/>
                    <a:pt x="137" y="185"/>
                  </a:cubicBezTo>
                  <a:cubicBezTo>
                    <a:pt x="135" y="186"/>
                    <a:pt x="131" y="185"/>
                    <a:pt x="129" y="184"/>
                  </a:cubicBezTo>
                  <a:cubicBezTo>
                    <a:pt x="126" y="183"/>
                    <a:pt x="122" y="182"/>
                    <a:pt x="120" y="181"/>
                  </a:cubicBezTo>
                  <a:cubicBezTo>
                    <a:pt x="118" y="181"/>
                    <a:pt x="113" y="180"/>
                    <a:pt x="109" y="180"/>
                  </a:cubicBezTo>
                  <a:cubicBezTo>
                    <a:pt x="105" y="179"/>
                    <a:pt x="99" y="179"/>
                    <a:pt x="96" y="180"/>
                  </a:cubicBezTo>
                  <a:cubicBezTo>
                    <a:pt x="93" y="180"/>
                    <a:pt x="89" y="181"/>
                    <a:pt x="86" y="183"/>
                  </a:cubicBezTo>
                  <a:cubicBezTo>
                    <a:pt x="83" y="185"/>
                    <a:pt x="79" y="187"/>
                    <a:pt x="77" y="189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68" y="188"/>
                    <a:pt x="64" y="188"/>
                    <a:pt x="61" y="189"/>
                  </a:cubicBezTo>
                  <a:cubicBezTo>
                    <a:pt x="58" y="190"/>
                    <a:pt x="54" y="191"/>
                    <a:pt x="52" y="191"/>
                  </a:cubicBezTo>
                  <a:cubicBezTo>
                    <a:pt x="49" y="191"/>
                    <a:pt x="45" y="192"/>
                    <a:pt x="41" y="193"/>
                  </a:cubicBezTo>
                  <a:cubicBezTo>
                    <a:pt x="38" y="193"/>
                    <a:pt x="34" y="195"/>
                    <a:pt x="32" y="196"/>
                  </a:cubicBezTo>
                  <a:cubicBezTo>
                    <a:pt x="30" y="197"/>
                    <a:pt x="28" y="200"/>
                    <a:pt x="27" y="202"/>
                  </a:cubicBezTo>
                  <a:cubicBezTo>
                    <a:pt x="26" y="204"/>
                    <a:pt x="25" y="206"/>
                    <a:pt x="25" y="207"/>
                  </a:cubicBezTo>
                  <a:cubicBezTo>
                    <a:pt x="24" y="208"/>
                    <a:pt x="24" y="210"/>
                    <a:pt x="23" y="212"/>
                  </a:cubicBezTo>
                  <a:cubicBezTo>
                    <a:pt x="23" y="213"/>
                    <a:pt x="21" y="214"/>
                    <a:pt x="20" y="215"/>
                  </a:cubicBezTo>
                  <a:cubicBezTo>
                    <a:pt x="19" y="216"/>
                    <a:pt x="16" y="218"/>
                    <a:pt x="13" y="220"/>
                  </a:cubicBezTo>
                  <a:cubicBezTo>
                    <a:pt x="11" y="223"/>
                    <a:pt x="8" y="226"/>
                    <a:pt x="7" y="227"/>
                  </a:cubicBezTo>
                  <a:cubicBezTo>
                    <a:pt x="6" y="228"/>
                    <a:pt x="5" y="229"/>
                    <a:pt x="5" y="229"/>
                  </a:cubicBezTo>
                  <a:cubicBezTo>
                    <a:pt x="5" y="229"/>
                    <a:pt x="5" y="230"/>
                    <a:pt x="5" y="232"/>
                  </a:cubicBezTo>
                  <a:cubicBezTo>
                    <a:pt x="5" y="233"/>
                    <a:pt x="4" y="235"/>
                    <a:pt x="3" y="237"/>
                  </a:cubicBezTo>
                  <a:cubicBezTo>
                    <a:pt x="2" y="238"/>
                    <a:pt x="1" y="241"/>
                    <a:pt x="1" y="242"/>
                  </a:cubicBezTo>
                  <a:cubicBezTo>
                    <a:pt x="0" y="244"/>
                    <a:pt x="0" y="247"/>
                    <a:pt x="1" y="248"/>
                  </a:cubicBezTo>
                  <a:cubicBezTo>
                    <a:pt x="1" y="249"/>
                    <a:pt x="2" y="252"/>
                    <a:pt x="2" y="254"/>
                  </a:cubicBezTo>
                  <a:cubicBezTo>
                    <a:pt x="2" y="255"/>
                    <a:pt x="3" y="257"/>
                    <a:pt x="3" y="257"/>
                  </a:cubicBezTo>
                  <a:cubicBezTo>
                    <a:pt x="3" y="257"/>
                    <a:pt x="4" y="256"/>
                    <a:pt x="6" y="255"/>
                  </a:cubicBezTo>
                  <a:cubicBezTo>
                    <a:pt x="8" y="254"/>
                    <a:pt x="12" y="252"/>
                    <a:pt x="14" y="251"/>
                  </a:cubicBezTo>
                  <a:cubicBezTo>
                    <a:pt x="16" y="251"/>
                    <a:pt x="19" y="249"/>
                    <a:pt x="21" y="248"/>
                  </a:cubicBezTo>
                  <a:cubicBezTo>
                    <a:pt x="23" y="246"/>
                    <a:pt x="26" y="246"/>
                    <a:pt x="28" y="247"/>
                  </a:cubicBezTo>
                  <a:cubicBezTo>
                    <a:pt x="30" y="247"/>
                    <a:pt x="33" y="248"/>
                    <a:pt x="35" y="249"/>
                  </a:cubicBezTo>
                  <a:cubicBezTo>
                    <a:pt x="38" y="249"/>
                    <a:pt x="41" y="250"/>
                    <a:pt x="43" y="251"/>
                  </a:cubicBezTo>
                  <a:cubicBezTo>
                    <a:pt x="46" y="251"/>
                    <a:pt x="49" y="252"/>
                    <a:pt x="50" y="252"/>
                  </a:cubicBezTo>
                  <a:cubicBezTo>
                    <a:pt x="52" y="252"/>
                    <a:pt x="55" y="252"/>
                    <a:pt x="57" y="252"/>
                  </a:cubicBezTo>
                  <a:cubicBezTo>
                    <a:pt x="60" y="251"/>
                    <a:pt x="63" y="252"/>
                    <a:pt x="64" y="252"/>
                  </a:cubicBezTo>
                  <a:cubicBezTo>
                    <a:pt x="66" y="253"/>
                    <a:pt x="69" y="253"/>
                    <a:pt x="71" y="254"/>
                  </a:cubicBezTo>
                  <a:cubicBezTo>
                    <a:pt x="74" y="254"/>
                    <a:pt x="75" y="255"/>
                    <a:pt x="76" y="256"/>
                  </a:cubicBezTo>
                  <a:cubicBezTo>
                    <a:pt x="76" y="257"/>
                    <a:pt x="76" y="259"/>
                    <a:pt x="75" y="261"/>
                  </a:cubicBezTo>
                  <a:cubicBezTo>
                    <a:pt x="75" y="263"/>
                    <a:pt x="76" y="265"/>
                    <a:pt x="77" y="266"/>
                  </a:cubicBezTo>
                  <a:cubicBezTo>
                    <a:pt x="78" y="267"/>
                    <a:pt x="80" y="268"/>
                    <a:pt x="81" y="267"/>
                  </a:cubicBezTo>
                  <a:cubicBezTo>
                    <a:pt x="83" y="266"/>
                    <a:pt x="85" y="266"/>
                    <a:pt x="86" y="267"/>
                  </a:cubicBezTo>
                  <a:cubicBezTo>
                    <a:pt x="87" y="267"/>
                    <a:pt x="88" y="269"/>
                    <a:pt x="90" y="270"/>
                  </a:cubicBezTo>
                  <a:cubicBezTo>
                    <a:pt x="91" y="271"/>
                    <a:pt x="92" y="271"/>
                    <a:pt x="93" y="268"/>
                  </a:cubicBezTo>
                  <a:cubicBezTo>
                    <a:pt x="93" y="265"/>
                    <a:pt x="94" y="263"/>
                    <a:pt x="96" y="263"/>
                  </a:cubicBezTo>
                  <a:cubicBezTo>
                    <a:pt x="97" y="263"/>
                    <a:pt x="100" y="262"/>
                    <a:pt x="102" y="262"/>
                  </a:cubicBezTo>
                  <a:cubicBezTo>
                    <a:pt x="105" y="262"/>
                    <a:pt x="108" y="261"/>
                    <a:pt x="110" y="261"/>
                  </a:cubicBezTo>
                  <a:cubicBezTo>
                    <a:pt x="111" y="261"/>
                    <a:pt x="114" y="260"/>
                    <a:pt x="116" y="260"/>
                  </a:cubicBezTo>
                  <a:cubicBezTo>
                    <a:pt x="118" y="260"/>
                    <a:pt x="121" y="260"/>
                    <a:pt x="124" y="260"/>
                  </a:cubicBezTo>
                  <a:cubicBezTo>
                    <a:pt x="126" y="261"/>
                    <a:pt x="129" y="261"/>
                    <a:pt x="130" y="260"/>
                  </a:cubicBezTo>
                  <a:cubicBezTo>
                    <a:pt x="131" y="260"/>
                    <a:pt x="134" y="258"/>
                    <a:pt x="136" y="257"/>
                  </a:cubicBezTo>
                  <a:cubicBezTo>
                    <a:pt x="138" y="256"/>
                    <a:pt x="140" y="255"/>
                    <a:pt x="142" y="256"/>
                  </a:cubicBezTo>
                  <a:cubicBezTo>
                    <a:pt x="143" y="257"/>
                    <a:pt x="146" y="258"/>
                    <a:pt x="149" y="258"/>
                  </a:cubicBezTo>
                  <a:cubicBezTo>
                    <a:pt x="152" y="257"/>
                    <a:pt x="155" y="258"/>
                    <a:pt x="155" y="259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5" y="260"/>
                    <a:pt x="156" y="261"/>
                    <a:pt x="157" y="263"/>
                  </a:cubicBezTo>
                  <a:cubicBezTo>
                    <a:pt x="159" y="264"/>
                    <a:pt x="160" y="267"/>
                    <a:pt x="160" y="268"/>
                  </a:cubicBezTo>
                  <a:cubicBezTo>
                    <a:pt x="160" y="269"/>
                    <a:pt x="160" y="271"/>
                    <a:pt x="160" y="271"/>
                  </a:cubicBezTo>
                  <a:cubicBezTo>
                    <a:pt x="160" y="271"/>
                    <a:pt x="160" y="272"/>
                    <a:pt x="160" y="275"/>
                  </a:cubicBezTo>
                  <a:cubicBezTo>
                    <a:pt x="159" y="277"/>
                    <a:pt x="161" y="280"/>
                    <a:pt x="163" y="283"/>
                  </a:cubicBezTo>
                  <a:cubicBezTo>
                    <a:pt x="165" y="285"/>
                    <a:pt x="166" y="289"/>
                    <a:pt x="165" y="292"/>
                  </a:cubicBezTo>
                  <a:cubicBezTo>
                    <a:pt x="164" y="295"/>
                    <a:pt x="163" y="298"/>
                    <a:pt x="163" y="300"/>
                  </a:cubicBezTo>
                  <a:cubicBezTo>
                    <a:pt x="163" y="302"/>
                    <a:pt x="163" y="304"/>
                    <a:pt x="163" y="306"/>
                  </a:cubicBezTo>
                  <a:cubicBezTo>
                    <a:pt x="164" y="308"/>
                    <a:pt x="165" y="313"/>
                    <a:pt x="167" y="316"/>
                  </a:cubicBezTo>
                  <a:cubicBezTo>
                    <a:pt x="169" y="319"/>
                    <a:pt x="172" y="322"/>
                    <a:pt x="174" y="322"/>
                  </a:cubicBezTo>
                  <a:cubicBezTo>
                    <a:pt x="176" y="321"/>
                    <a:pt x="179" y="321"/>
                    <a:pt x="180" y="322"/>
                  </a:cubicBezTo>
                  <a:cubicBezTo>
                    <a:pt x="181" y="322"/>
                    <a:pt x="184" y="323"/>
                    <a:pt x="186" y="324"/>
                  </a:cubicBezTo>
                  <a:cubicBezTo>
                    <a:pt x="188" y="326"/>
                    <a:pt x="189" y="329"/>
                    <a:pt x="188" y="331"/>
                  </a:cubicBezTo>
                  <a:cubicBezTo>
                    <a:pt x="187" y="333"/>
                    <a:pt x="185" y="338"/>
                    <a:pt x="185" y="342"/>
                  </a:cubicBezTo>
                  <a:cubicBezTo>
                    <a:pt x="184" y="345"/>
                    <a:pt x="183" y="350"/>
                    <a:pt x="183" y="353"/>
                  </a:cubicBezTo>
                  <a:cubicBezTo>
                    <a:pt x="184" y="355"/>
                    <a:pt x="183" y="358"/>
                    <a:pt x="182" y="360"/>
                  </a:cubicBezTo>
                  <a:cubicBezTo>
                    <a:pt x="181" y="361"/>
                    <a:pt x="181" y="364"/>
                    <a:pt x="183" y="366"/>
                  </a:cubicBezTo>
                  <a:cubicBezTo>
                    <a:pt x="185" y="369"/>
                    <a:pt x="187" y="372"/>
                    <a:pt x="189" y="374"/>
                  </a:cubicBezTo>
                  <a:cubicBezTo>
                    <a:pt x="190" y="376"/>
                    <a:pt x="191" y="379"/>
                    <a:pt x="191" y="381"/>
                  </a:cubicBezTo>
                  <a:cubicBezTo>
                    <a:pt x="191" y="382"/>
                    <a:pt x="192" y="385"/>
                    <a:pt x="194" y="387"/>
                  </a:cubicBezTo>
                  <a:cubicBezTo>
                    <a:pt x="195" y="389"/>
                    <a:pt x="199" y="390"/>
                    <a:pt x="202" y="390"/>
                  </a:cubicBezTo>
                  <a:cubicBezTo>
                    <a:pt x="205" y="390"/>
                    <a:pt x="210" y="390"/>
                    <a:pt x="214" y="389"/>
                  </a:cubicBezTo>
                  <a:cubicBezTo>
                    <a:pt x="218" y="389"/>
                    <a:pt x="221" y="387"/>
                    <a:pt x="221" y="385"/>
                  </a:cubicBezTo>
                  <a:cubicBezTo>
                    <a:pt x="221" y="383"/>
                    <a:pt x="222" y="381"/>
                    <a:pt x="223" y="379"/>
                  </a:cubicBezTo>
                  <a:cubicBezTo>
                    <a:pt x="224" y="378"/>
                    <a:pt x="226" y="378"/>
                    <a:pt x="227" y="379"/>
                  </a:cubicBezTo>
                  <a:cubicBezTo>
                    <a:pt x="229" y="380"/>
                    <a:pt x="234" y="380"/>
                    <a:pt x="237" y="379"/>
                  </a:cubicBezTo>
                  <a:cubicBezTo>
                    <a:pt x="241" y="377"/>
                    <a:pt x="248" y="375"/>
                    <a:pt x="252" y="374"/>
                  </a:cubicBezTo>
                  <a:cubicBezTo>
                    <a:pt x="256" y="372"/>
                    <a:pt x="259" y="371"/>
                    <a:pt x="259" y="371"/>
                  </a:cubicBezTo>
                  <a:cubicBezTo>
                    <a:pt x="259" y="371"/>
                    <a:pt x="263" y="370"/>
                    <a:pt x="266" y="368"/>
                  </a:cubicBezTo>
                  <a:cubicBezTo>
                    <a:pt x="270" y="366"/>
                    <a:pt x="276" y="365"/>
                    <a:pt x="280" y="365"/>
                  </a:cubicBezTo>
                  <a:cubicBezTo>
                    <a:pt x="283" y="364"/>
                    <a:pt x="288" y="363"/>
                    <a:pt x="289" y="362"/>
                  </a:cubicBezTo>
                  <a:cubicBezTo>
                    <a:pt x="291" y="361"/>
                    <a:pt x="294" y="360"/>
                    <a:pt x="297" y="359"/>
                  </a:cubicBezTo>
                  <a:cubicBezTo>
                    <a:pt x="300" y="359"/>
                    <a:pt x="304" y="358"/>
                    <a:pt x="307" y="358"/>
                  </a:cubicBezTo>
                  <a:cubicBezTo>
                    <a:pt x="310" y="359"/>
                    <a:pt x="315" y="358"/>
                    <a:pt x="318" y="358"/>
                  </a:cubicBezTo>
                  <a:cubicBezTo>
                    <a:pt x="320" y="357"/>
                    <a:pt x="324" y="358"/>
                    <a:pt x="327" y="359"/>
                  </a:cubicBezTo>
                  <a:cubicBezTo>
                    <a:pt x="329" y="360"/>
                    <a:pt x="332" y="360"/>
                    <a:pt x="332" y="360"/>
                  </a:cubicBezTo>
                  <a:cubicBezTo>
                    <a:pt x="332" y="359"/>
                    <a:pt x="334" y="357"/>
                    <a:pt x="337" y="356"/>
                  </a:cubicBezTo>
                  <a:cubicBezTo>
                    <a:pt x="339" y="354"/>
                    <a:pt x="346" y="352"/>
                    <a:pt x="351" y="350"/>
                  </a:cubicBezTo>
                  <a:cubicBezTo>
                    <a:pt x="351" y="350"/>
                    <a:pt x="351" y="350"/>
                    <a:pt x="354" y="350"/>
                  </a:cubicBezTo>
                  <a:cubicBezTo>
                    <a:pt x="356" y="349"/>
                    <a:pt x="356" y="349"/>
                    <a:pt x="356" y="349"/>
                  </a:cubicBezTo>
                  <a:cubicBezTo>
                    <a:pt x="360" y="347"/>
                    <a:pt x="363" y="344"/>
                    <a:pt x="363" y="342"/>
                  </a:cubicBezTo>
                  <a:cubicBezTo>
                    <a:pt x="363" y="340"/>
                    <a:pt x="364" y="337"/>
                    <a:pt x="365" y="335"/>
                  </a:cubicBezTo>
                  <a:cubicBezTo>
                    <a:pt x="366" y="334"/>
                    <a:pt x="368" y="330"/>
                    <a:pt x="369" y="329"/>
                  </a:cubicBezTo>
                  <a:cubicBezTo>
                    <a:pt x="370" y="327"/>
                    <a:pt x="372" y="323"/>
                    <a:pt x="373" y="321"/>
                  </a:cubicBezTo>
                  <a:cubicBezTo>
                    <a:pt x="374" y="319"/>
                    <a:pt x="375" y="315"/>
                    <a:pt x="376" y="313"/>
                  </a:cubicBezTo>
                  <a:cubicBezTo>
                    <a:pt x="376" y="311"/>
                    <a:pt x="378" y="309"/>
                    <a:pt x="381" y="308"/>
                  </a:cubicBezTo>
                  <a:cubicBezTo>
                    <a:pt x="383" y="307"/>
                    <a:pt x="385" y="307"/>
                    <a:pt x="385" y="307"/>
                  </a:cubicBezTo>
                  <a:cubicBezTo>
                    <a:pt x="385" y="307"/>
                    <a:pt x="385" y="305"/>
                    <a:pt x="386" y="304"/>
                  </a:cubicBezTo>
                  <a:cubicBezTo>
                    <a:pt x="387" y="302"/>
                    <a:pt x="388" y="299"/>
                    <a:pt x="388" y="296"/>
                  </a:cubicBezTo>
                  <a:cubicBezTo>
                    <a:pt x="389" y="294"/>
                    <a:pt x="390" y="290"/>
                    <a:pt x="390" y="288"/>
                  </a:cubicBezTo>
                  <a:cubicBezTo>
                    <a:pt x="390" y="285"/>
                    <a:pt x="391" y="282"/>
                    <a:pt x="392" y="281"/>
                  </a:cubicBezTo>
                  <a:cubicBezTo>
                    <a:pt x="393" y="280"/>
                    <a:pt x="398" y="280"/>
                    <a:pt x="403" y="280"/>
                  </a:cubicBezTo>
                  <a:cubicBezTo>
                    <a:pt x="403" y="280"/>
                    <a:pt x="403" y="280"/>
                    <a:pt x="406" y="278"/>
                  </a:cubicBezTo>
                  <a:cubicBezTo>
                    <a:pt x="409" y="277"/>
                    <a:pt x="409" y="277"/>
                    <a:pt x="409" y="277"/>
                  </a:cubicBezTo>
                  <a:cubicBezTo>
                    <a:pt x="411" y="273"/>
                    <a:pt x="414" y="268"/>
                    <a:pt x="415" y="266"/>
                  </a:cubicBezTo>
                  <a:cubicBezTo>
                    <a:pt x="417" y="265"/>
                    <a:pt x="419" y="261"/>
                    <a:pt x="419" y="258"/>
                  </a:cubicBezTo>
                  <a:cubicBezTo>
                    <a:pt x="420" y="255"/>
                    <a:pt x="422" y="252"/>
                    <a:pt x="424" y="250"/>
                  </a:cubicBezTo>
                  <a:cubicBezTo>
                    <a:pt x="426" y="248"/>
                    <a:pt x="429" y="245"/>
                    <a:pt x="429" y="243"/>
                  </a:cubicBezTo>
                  <a:cubicBezTo>
                    <a:pt x="430" y="241"/>
                    <a:pt x="431" y="236"/>
                    <a:pt x="431" y="234"/>
                  </a:cubicBezTo>
                  <a:cubicBezTo>
                    <a:pt x="431" y="231"/>
                    <a:pt x="430" y="227"/>
                    <a:pt x="428" y="224"/>
                  </a:cubicBezTo>
                  <a:cubicBezTo>
                    <a:pt x="427" y="222"/>
                    <a:pt x="424" y="219"/>
                    <a:pt x="423" y="218"/>
                  </a:cubicBezTo>
                  <a:cubicBezTo>
                    <a:pt x="422" y="217"/>
                    <a:pt x="424" y="216"/>
                    <a:pt x="427" y="215"/>
                  </a:cubicBezTo>
                  <a:cubicBezTo>
                    <a:pt x="430" y="215"/>
                    <a:pt x="432" y="214"/>
                    <a:pt x="432" y="212"/>
                  </a:cubicBezTo>
                  <a:cubicBezTo>
                    <a:pt x="432" y="211"/>
                    <a:pt x="431" y="209"/>
                    <a:pt x="430" y="208"/>
                  </a:cubicBezTo>
                  <a:cubicBezTo>
                    <a:pt x="429" y="207"/>
                    <a:pt x="428" y="205"/>
                    <a:pt x="429" y="203"/>
                  </a:cubicBezTo>
                  <a:cubicBezTo>
                    <a:pt x="430" y="201"/>
                    <a:pt x="429" y="197"/>
                    <a:pt x="427" y="195"/>
                  </a:cubicBezTo>
                  <a:cubicBezTo>
                    <a:pt x="426" y="194"/>
                    <a:pt x="428" y="190"/>
                    <a:pt x="431" y="187"/>
                  </a:cubicBezTo>
                  <a:cubicBezTo>
                    <a:pt x="435" y="185"/>
                    <a:pt x="438" y="182"/>
                    <a:pt x="437" y="180"/>
                  </a:cubicBezTo>
                  <a:cubicBezTo>
                    <a:pt x="437" y="179"/>
                    <a:pt x="440" y="177"/>
                    <a:pt x="443" y="176"/>
                  </a:cubicBezTo>
                  <a:cubicBezTo>
                    <a:pt x="446" y="176"/>
                    <a:pt x="450" y="175"/>
                    <a:pt x="452" y="175"/>
                  </a:cubicBezTo>
                  <a:cubicBezTo>
                    <a:pt x="454" y="175"/>
                    <a:pt x="458" y="175"/>
                    <a:pt x="460" y="176"/>
                  </a:cubicBezTo>
                  <a:cubicBezTo>
                    <a:pt x="463" y="177"/>
                    <a:pt x="465" y="178"/>
                    <a:pt x="465" y="178"/>
                  </a:cubicBezTo>
                  <a:cubicBezTo>
                    <a:pt x="465" y="178"/>
                    <a:pt x="465" y="177"/>
                    <a:pt x="466" y="176"/>
                  </a:cubicBezTo>
                  <a:cubicBezTo>
                    <a:pt x="466" y="174"/>
                    <a:pt x="466" y="171"/>
                    <a:pt x="464" y="169"/>
                  </a:cubicBezTo>
                  <a:cubicBezTo>
                    <a:pt x="463" y="168"/>
                    <a:pt x="461" y="165"/>
                    <a:pt x="460" y="164"/>
                  </a:cubicBezTo>
                  <a:cubicBezTo>
                    <a:pt x="459" y="163"/>
                    <a:pt x="458" y="160"/>
                    <a:pt x="457" y="158"/>
                  </a:cubicBezTo>
                  <a:cubicBezTo>
                    <a:pt x="455" y="156"/>
                    <a:pt x="454" y="153"/>
                    <a:pt x="453" y="151"/>
                  </a:cubicBezTo>
                  <a:cubicBezTo>
                    <a:pt x="452" y="149"/>
                    <a:pt x="453" y="143"/>
                    <a:pt x="454" y="137"/>
                  </a:cubicBezTo>
                  <a:cubicBezTo>
                    <a:pt x="456" y="132"/>
                    <a:pt x="459" y="128"/>
                    <a:pt x="462" y="127"/>
                  </a:cubicBezTo>
                  <a:cubicBezTo>
                    <a:pt x="465" y="127"/>
                    <a:pt x="467" y="125"/>
                    <a:pt x="466" y="122"/>
                  </a:cubicBezTo>
                  <a:cubicBezTo>
                    <a:pt x="466" y="120"/>
                    <a:pt x="467" y="117"/>
                    <a:pt x="469" y="116"/>
                  </a:cubicBezTo>
                  <a:cubicBezTo>
                    <a:pt x="471" y="115"/>
                    <a:pt x="473" y="113"/>
                    <a:pt x="473" y="112"/>
                  </a:cubicBezTo>
                  <a:cubicBezTo>
                    <a:pt x="473" y="111"/>
                    <a:pt x="476" y="108"/>
                    <a:pt x="478" y="107"/>
                  </a:cubicBezTo>
                  <a:cubicBezTo>
                    <a:pt x="480" y="106"/>
                    <a:pt x="483" y="102"/>
                    <a:pt x="484" y="99"/>
                  </a:cubicBezTo>
                  <a:cubicBezTo>
                    <a:pt x="485" y="96"/>
                    <a:pt x="484" y="92"/>
                    <a:pt x="482" y="90"/>
                  </a:cubicBezTo>
                  <a:cubicBezTo>
                    <a:pt x="480" y="88"/>
                    <a:pt x="476" y="84"/>
                    <a:pt x="472" y="83"/>
                  </a:cubicBezTo>
                  <a:cubicBezTo>
                    <a:pt x="468" y="81"/>
                    <a:pt x="463" y="79"/>
                    <a:pt x="460" y="78"/>
                  </a:cubicBezTo>
                  <a:cubicBezTo>
                    <a:pt x="458" y="77"/>
                    <a:pt x="453" y="75"/>
                    <a:pt x="450" y="73"/>
                  </a:cubicBezTo>
                  <a:cubicBezTo>
                    <a:pt x="446" y="72"/>
                    <a:pt x="442" y="71"/>
                    <a:pt x="440" y="71"/>
                  </a:cubicBezTo>
                  <a:cubicBezTo>
                    <a:pt x="439" y="72"/>
                    <a:pt x="436" y="73"/>
                    <a:pt x="435" y="73"/>
                  </a:cubicBezTo>
                  <a:cubicBezTo>
                    <a:pt x="433" y="74"/>
                    <a:pt x="431" y="74"/>
                    <a:pt x="429" y="73"/>
                  </a:cubicBezTo>
                  <a:cubicBezTo>
                    <a:pt x="426" y="73"/>
                    <a:pt x="424" y="69"/>
                    <a:pt x="423" y="66"/>
                  </a:cubicBezTo>
                  <a:cubicBezTo>
                    <a:pt x="422" y="63"/>
                    <a:pt x="418" y="57"/>
                    <a:pt x="414" y="53"/>
                  </a:cubicBezTo>
                  <a:cubicBezTo>
                    <a:pt x="410" y="49"/>
                    <a:pt x="406" y="46"/>
                    <a:pt x="404" y="46"/>
                  </a:cubicBezTo>
                  <a:cubicBezTo>
                    <a:pt x="402" y="46"/>
                    <a:pt x="398" y="46"/>
                    <a:pt x="396" y="45"/>
                  </a:cubicBezTo>
                  <a:cubicBezTo>
                    <a:pt x="393" y="45"/>
                    <a:pt x="390" y="44"/>
                    <a:pt x="388" y="44"/>
                  </a:cubicBezTo>
                  <a:cubicBezTo>
                    <a:pt x="386" y="43"/>
                    <a:pt x="381" y="40"/>
                    <a:pt x="376" y="37"/>
                  </a:cubicBezTo>
                  <a:cubicBezTo>
                    <a:pt x="372" y="34"/>
                    <a:pt x="366" y="30"/>
                    <a:pt x="364" y="28"/>
                  </a:cubicBezTo>
                  <a:cubicBezTo>
                    <a:pt x="361" y="26"/>
                    <a:pt x="356" y="23"/>
                    <a:pt x="353" y="22"/>
                  </a:cubicBezTo>
                  <a:cubicBezTo>
                    <a:pt x="349" y="21"/>
                    <a:pt x="345" y="20"/>
                    <a:pt x="343" y="21"/>
                  </a:cubicBezTo>
                  <a:cubicBezTo>
                    <a:pt x="341" y="21"/>
                    <a:pt x="337" y="22"/>
                    <a:pt x="335" y="23"/>
                  </a:cubicBezTo>
                  <a:cubicBezTo>
                    <a:pt x="333" y="24"/>
                    <a:pt x="329" y="24"/>
                    <a:pt x="326" y="23"/>
                  </a:cubicBezTo>
                  <a:cubicBezTo>
                    <a:pt x="323" y="22"/>
                    <a:pt x="320" y="20"/>
                    <a:pt x="319" y="18"/>
                  </a:cubicBezTo>
                  <a:cubicBezTo>
                    <a:pt x="317" y="16"/>
                    <a:pt x="317" y="12"/>
                    <a:pt x="317" y="9"/>
                  </a:cubicBezTo>
                  <a:cubicBezTo>
                    <a:pt x="318" y="6"/>
                    <a:pt x="316" y="3"/>
                    <a:pt x="312" y="2"/>
                  </a:cubicBezTo>
                  <a:cubicBezTo>
                    <a:pt x="309" y="1"/>
                    <a:pt x="304" y="0"/>
                    <a:pt x="302" y="0"/>
                  </a:cubicBezTo>
                  <a:cubicBezTo>
                    <a:pt x="299" y="0"/>
                    <a:pt x="295" y="0"/>
                    <a:pt x="293" y="1"/>
                  </a:cubicBezTo>
                  <a:cubicBezTo>
                    <a:pt x="290" y="1"/>
                    <a:pt x="286" y="3"/>
                    <a:pt x="282" y="6"/>
                  </a:cubicBezTo>
                  <a:cubicBezTo>
                    <a:pt x="278" y="8"/>
                    <a:pt x="273" y="11"/>
                    <a:pt x="270" y="13"/>
                  </a:cubicBezTo>
                  <a:cubicBezTo>
                    <a:pt x="267" y="15"/>
                    <a:pt x="263" y="18"/>
                    <a:pt x="260" y="19"/>
                  </a:cubicBezTo>
                  <a:cubicBezTo>
                    <a:pt x="258" y="21"/>
                    <a:pt x="254" y="24"/>
                    <a:pt x="252" y="26"/>
                  </a:cubicBezTo>
                  <a:cubicBezTo>
                    <a:pt x="250" y="28"/>
                    <a:pt x="247" y="30"/>
                    <a:pt x="245" y="30"/>
                  </a:cubicBezTo>
                  <a:cubicBezTo>
                    <a:pt x="243" y="30"/>
                    <a:pt x="240" y="31"/>
                    <a:pt x="238" y="34"/>
                  </a:cubicBezTo>
                  <a:cubicBezTo>
                    <a:pt x="235" y="36"/>
                    <a:pt x="232" y="37"/>
                    <a:pt x="230" y="37"/>
                  </a:cubicBezTo>
                  <a:cubicBezTo>
                    <a:pt x="228" y="37"/>
                    <a:pt x="226" y="37"/>
                    <a:pt x="225" y="38"/>
                  </a:cubicBezTo>
                  <a:cubicBezTo>
                    <a:pt x="224" y="38"/>
                    <a:pt x="223" y="37"/>
                    <a:pt x="223" y="35"/>
                  </a:cubicBezTo>
                  <a:cubicBezTo>
                    <a:pt x="223" y="33"/>
                    <a:pt x="222" y="30"/>
                    <a:pt x="222" y="29"/>
                  </a:cubicBezTo>
                  <a:cubicBezTo>
                    <a:pt x="221" y="28"/>
                    <a:pt x="220" y="27"/>
                    <a:pt x="220" y="27"/>
                  </a:cubicBezTo>
                  <a:cubicBezTo>
                    <a:pt x="220" y="27"/>
                    <a:pt x="218" y="27"/>
                    <a:pt x="215" y="27"/>
                  </a:cubicBezTo>
                  <a:cubicBezTo>
                    <a:pt x="213" y="27"/>
                    <a:pt x="210" y="26"/>
                    <a:pt x="210" y="2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7341818" y="4171108"/>
              <a:ext cx="284357" cy="430243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52" y="5"/>
                </a:cxn>
                <a:cxn ang="0">
                  <a:pos x="46" y="12"/>
                </a:cxn>
                <a:cxn ang="0">
                  <a:pos x="42" y="20"/>
                </a:cxn>
                <a:cxn ang="0">
                  <a:pos x="44" y="28"/>
                </a:cxn>
                <a:cxn ang="0">
                  <a:pos x="45" y="33"/>
                </a:cxn>
                <a:cxn ang="0">
                  <a:pos x="47" y="37"/>
                </a:cxn>
                <a:cxn ang="0">
                  <a:pos x="42" y="40"/>
                </a:cxn>
                <a:cxn ang="0">
                  <a:pos x="38" y="43"/>
                </a:cxn>
                <a:cxn ang="0">
                  <a:pos x="43" y="49"/>
                </a:cxn>
                <a:cxn ang="0">
                  <a:pos x="46" y="59"/>
                </a:cxn>
                <a:cxn ang="0">
                  <a:pos x="44" y="68"/>
                </a:cxn>
                <a:cxn ang="0">
                  <a:pos x="39" y="75"/>
                </a:cxn>
                <a:cxn ang="0">
                  <a:pos x="34" y="83"/>
                </a:cxn>
                <a:cxn ang="0">
                  <a:pos x="30" y="91"/>
                </a:cxn>
                <a:cxn ang="0">
                  <a:pos x="24" y="102"/>
                </a:cxn>
                <a:cxn ang="0">
                  <a:pos x="21" y="103"/>
                </a:cxn>
                <a:cxn ang="0">
                  <a:pos x="18" y="105"/>
                </a:cxn>
                <a:cxn ang="0">
                  <a:pos x="7" y="106"/>
                </a:cxn>
                <a:cxn ang="0">
                  <a:pos x="5" y="113"/>
                </a:cxn>
                <a:cxn ang="0">
                  <a:pos x="3" y="121"/>
                </a:cxn>
                <a:cxn ang="0">
                  <a:pos x="1" y="129"/>
                </a:cxn>
                <a:cxn ang="0">
                  <a:pos x="0" y="132"/>
                </a:cxn>
                <a:cxn ang="0">
                  <a:pos x="3" y="133"/>
                </a:cxn>
                <a:cxn ang="0">
                  <a:pos x="6" y="137"/>
                </a:cxn>
                <a:cxn ang="0">
                  <a:pos x="8" y="143"/>
                </a:cxn>
                <a:cxn ang="0">
                  <a:pos x="16" y="147"/>
                </a:cxn>
                <a:cxn ang="0">
                  <a:pos x="26" y="150"/>
                </a:cxn>
                <a:cxn ang="0">
                  <a:pos x="35" y="152"/>
                </a:cxn>
                <a:cxn ang="0">
                  <a:pos x="38" y="154"/>
                </a:cxn>
                <a:cxn ang="0">
                  <a:pos x="41" y="150"/>
                </a:cxn>
                <a:cxn ang="0">
                  <a:pos x="44" y="142"/>
                </a:cxn>
                <a:cxn ang="0">
                  <a:pos x="48" y="137"/>
                </a:cxn>
                <a:cxn ang="0">
                  <a:pos x="54" y="134"/>
                </a:cxn>
                <a:cxn ang="0">
                  <a:pos x="61" y="128"/>
                </a:cxn>
                <a:cxn ang="0">
                  <a:pos x="68" y="120"/>
                </a:cxn>
                <a:cxn ang="0">
                  <a:pos x="73" y="109"/>
                </a:cxn>
                <a:cxn ang="0">
                  <a:pos x="78" y="96"/>
                </a:cxn>
                <a:cxn ang="0">
                  <a:pos x="86" y="87"/>
                </a:cxn>
                <a:cxn ang="0">
                  <a:pos x="93" y="79"/>
                </a:cxn>
                <a:cxn ang="0">
                  <a:pos x="97" y="67"/>
                </a:cxn>
                <a:cxn ang="0">
                  <a:pos x="97" y="55"/>
                </a:cxn>
                <a:cxn ang="0">
                  <a:pos x="98" y="41"/>
                </a:cxn>
                <a:cxn ang="0">
                  <a:pos x="100" y="27"/>
                </a:cxn>
                <a:cxn ang="0">
                  <a:pos x="102" y="20"/>
                </a:cxn>
                <a:cxn ang="0">
                  <a:pos x="80" y="3"/>
                </a:cxn>
                <a:cxn ang="0">
                  <a:pos x="75" y="1"/>
                </a:cxn>
              </a:cxnLst>
              <a:rect l="0" t="0" r="r" b="b"/>
              <a:pathLst>
                <a:path w="102" h="154">
                  <a:moveTo>
                    <a:pt x="75" y="1"/>
                  </a:moveTo>
                  <a:cubicBezTo>
                    <a:pt x="73" y="0"/>
                    <a:pt x="69" y="0"/>
                    <a:pt x="67" y="0"/>
                  </a:cubicBezTo>
                  <a:cubicBezTo>
                    <a:pt x="65" y="0"/>
                    <a:pt x="61" y="1"/>
                    <a:pt x="58" y="1"/>
                  </a:cubicBezTo>
                  <a:cubicBezTo>
                    <a:pt x="55" y="2"/>
                    <a:pt x="52" y="4"/>
                    <a:pt x="52" y="5"/>
                  </a:cubicBezTo>
                  <a:cubicBezTo>
                    <a:pt x="53" y="7"/>
                    <a:pt x="50" y="10"/>
                    <a:pt x="46" y="12"/>
                  </a:cubicBezTo>
                  <a:cubicBezTo>
                    <a:pt x="43" y="15"/>
                    <a:pt x="41" y="19"/>
                    <a:pt x="42" y="20"/>
                  </a:cubicBezTo>
                  <a:cubicBezTo>
                    <a:pt x="44" y="22"/>
                    <a:pt x="45" y="26"/>
                    <a:pt x="44" y="28"/>
                  </a:cubicBezTo>
                  <a:cubicBezTo>
                    <a:pt x="43" y="30"/>
                    <a:pt x="44" y="32"/>
                    <a:pt x="45" y="33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7" y="39"/>
                    <a:pt x="45" y="40"/>
                    <a:pt x="42" y="40"/>
                  </a:cubicBezTo>
                  <a:cubicBezTo>
                    <a:pt x="39" y="41"/>
                    <a:pt x="37" y="42"/>
                    <a:pt x="38" y="43"/>
                  </a:cubicBezTo>
                  <a:cubicBezTo>
                    <a:pt x="39" y="44"/>
                    <a:pt x="42" y="47"/>
                    <a:pt x="43" y="49"/>
                  </a:cubicBezTo>
                  <a:cubicBezTo>
                    <a:pt x="45" y="52"/>
                    <a:pt x="46" y="56"/>
                    <a:pt x="46" y="59"/>
                  </a:cubicBezTo>
                  <a:cubicBezTo>
                    <a:pt x="46" y="61"/>
                    <a:pt x="45" y="66"/>
                    <a:pt x="44" y="68"/>
                  </a:cubicBezTo>
                  <a:cubicBezTo>
                    <a:pt x="44" y="70"/>
                    <a:pt x="41" y="73"/>
                    <a:pt x="39" y="75"/>
                  </a:cubicBezTo>
                  <a:cubicBezTo>
                    <a:pt x="37" y="77"/>
                    <a:pt x="35" y="80"/>
                    <a:pt x="34" y="83"/>
                  </a:cubicBezTo>
                  <a:cubicBezTo>
                    <a:pt x="34" y="86"/>
                    <a:pt x="32" y="90"/>
                    <a:pt x="30" y="91"/>
                  </a:cubicBezTo>
                  <a:cubicBezTo>
                    <a:pt x="29" y="93"/>
                    <a:pt x="26" y="98"/>
                    <a:pt x="24" y="102"/>
                  </a:cubicBezTo>
                  <a:cubicBezTo>
                    <a:pt x="24" y="102"/>
                    <a:pt x="24" y="102"/>
                    <a:pt x="21" y="103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3" y="105"/>
                    <a:pt x="8" y="105"/>
                    <a:pt x="7" y="106"/>
                  </a:cubicBezTo>
                  <a:cubicBezTo>
                    <a:pt x="6" y="107"/>
                    <a:pt x="5" y="110"/>
                    <a:pt x="5" y="113"/>
                  </a:cubicBezTo>
                  <a:cubicBezTo>
                    <a:pt x="5" y="115"/>
                    <a:pt x="4" y="119"/>
                    <a:pt x="3" y="121"/>
                  </a:cubicBezTo>
                  <a:cubicBezTo>
                    <a:pt x="3" y="124"/>
                    <a:pt x="2" y="127"/>
                    <a:pt x="1" y="129"/>
                  </a:cubicBezTo>
                  <a:cubicBezTo>
                    <a:pt x="0" y="130"/>
                    <a:pt x="0" y="132"/>
                    <a:pt x="0" y="132"/>
                  </a:cubicBezTo>
                  <a:cubicBezTo>
                    <a:pt x="0" y="132"/>
                    <a:pt x="1" y="132"/>
                    <a:pt x="3" y="133"/>
                  </a:cubicBezTo>
                  <a:cubicBezTo>
                    <a:pt x="4" y="134"/>
                    <a:pt x="6" y="136"/>
                    <a:pt x="6" y="137"/>
                  </a:cubicBezTo>
                  <a:cubicBezTo>
                    <a:pt x="6" y="139"/>
                    <a:pt x="7" y="142"/>
                    <a:pt x="8" y="143"/>
                  </a:cubicBezTo>
                  <a:cubicBezTo>
                    <a:pt x="10" y="144"/>
                    <a:pt x="13" y="146"/>
                    <a:pt x="16" y="147"/>
                  </a:cubicBezTo>
                  <a:cubicBezTo>
                    <a:pt x="18" y="148"/>
                    <a:pt x="23" y="150"/>
                    <a:pt x="26" y="150"/>
                  </a:cubicBezTo>
                  <a:cubicBezTo>
                    <a:pt x="30" y="151"/>
                    <a:pt x="34" y="152"/>
                    <a:pt x="35" y="152"/>
                  </a:cubicBezTo>
                  <a:cubicBezTo>
                    <a:pt x="37" y="153"/>
                    <a:pt x="38" y="154"/>
                    <a:pt x="38" y="154"/>
                  </a:cubicBezTo>
                  <a:cubicBezTo>
                    <a:pt x="38" y="154"/>
                    <a:pt x="39" y="152"/>
                    <a:pt x="41" y="150"/>
                  </a:cubicBezTo>
                  <a:cubicBezTo>
                    <a:pt x="42" y="148"/>
                    <a:pt x="43" y="145"/>
                    <a:pt x="44" y="142"/>
                  </a:cubicBezTo>
                  <a:cubicBezTo>
                    <a:pt x="44" y="140"/>
                    <a:pt x="46" y="138"/>
                    <a:pt x="48" y="137"/>
                  </a:cubicBezTo>
                  <a:cubicBezTo>
                    <a:pt x="50" y="137"/>
                    <a:pt x="52" y="135"/>
                    <a:pt x="54" y="134"/>
                  </a:cubicBezTo>
                  <a:cubicBezTo>
                    <a:pt x="56" y="133"/>
                    <a:pt x="59" y="130"/>
                    <a:pt x="61" y="128"/>
                  </a:cubicBezTo>
                  <a:cubicBezTo>
                    <a:pt x="63" y="126"/>
                    <a:pt x="66" y="123"/>
                    <a:pt x="68" y="120"/>
                  </a:cubicBezTo>
                  <a:cubicBezTo>
                    <a:pt x="70" y="117"/>
                    <a:pt x="72" y="112"/>
                    <a:pt x="73" y="109"/>
                  </a:cubicBezTo>
                  <a:cubicBezTo>
                    <a:pt x="74" y="107"/>
                    <a:pt x="77" y="101"/>
                    <a:pt x="78" y="96"/>
                  </a:cubicBezTo>
                  <a:cubicBezTo>
                    <a:pt x="80" y="92"/>
                    <a:pt x="83" y="88"/>
                    <a:pt x="86" y="87"/>
                  </a:cubicBezTo>
                  <a:cubicBezTo>
                    <a:pt x="88" y="86"/>
                    <a:pt x="91" y="82"/>
                    <a:pt x="93" y="79"/>
                  </a:cubicBezTo>
                  <a:cubicBezTo>
                    <a:pt x="95" y="75"/>
                    <a:pt x="96" y="70"/>
                    <a:pt x="97" y="67"/>
                  </a:cubicBezTo>
                  <a:cubicBezTo>
                    <a:pt x="97" y="64"/>
                    <a:pt x="97" y="58"/>
                    <a:pt x="97" y="55"/>
                  </a:cubicBezTo>
                  <a:cubicBezTo>
                    <a:pt x="97" y="52"/>
                    <a:pt x="97" y="46"/>
                    <a:pt x="98" y="41"/>
                  </a:cubicBezTo>
                  <a:cubicBezTo>
                    <a:pt x="98" y="37"/>
                    <a:pt x="99" y="30"/>
                    <a:pt x="100" y="27"/>
                  </a:cubicBezTo>
                  <a:cubicBezTo>
                    <a:pt x="101" y="23"/>
                    <a:pt x="102" y="20"/>
                    <a:pt x="102" y="2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8" y="2"/>
                    <a:pt x="75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6037591" y="4369559"/>
              <a:ext cx="1021459" cy="704899"/>
            </a:xfrm>
            <a:custGeom>
              <a:avLst/>
              <a:gdLst/>
              <a:ahLst/>
              <a:cxnLst>
                <a:cxn ang="0">
                  <a:pos x="353" y="147"/>
                </a:cxn>
                <a:cxn ang="0">
                  <a:pos x="359" y="136"/>
                </a:cxn>
                <a:cxn ang="0">
                  <a:pos x="345" y="130"/>
                </a:cxn>
                <a:cxn ang="0">
                  <a:pos x="320" y="133"/>
                </a:cxn>
                <a:cxn ang="0">
                  <a:pos x="304" y="139"/>
                </a:cxn>
                <a:cxn ang="0">
                  <a:pos x="277" y="141"/>
                </a:cxn>
                <a:cxn ang="0">
                  <a:pos x="266" y="120"/>
                </a:cxn>
                <a:cxn ang="0">
                  <a:pos x="268" y="96"/>
                </a:cxn>
                <a:cxn ang="0">
                  <a:pos x="263" y="76"/>
                </a:cxn>
                <a:cxn ang="0">
                  <a:pos x="246" y="60"/>
                </a:cxn>
                <a:cxn ang="0">
                  <a:pos x="246" y="37"/>
                </a:cxn>
                <a:cxn ang="0">
                  <a:pos x="243" y="22"/>
                </a:cxn>
                <a:cxn ang="0">
                  <a:pos x="238" y="13"/>
                </a:cxn>
                <a:cxn ang="0">
                  <a:pos x="219" y="11"/>
                </a:cxn>
                <a:cxn ang="0">
                  <a:pos x="199" y="14"/>
                </a:cxn>
                <a:cxn ang="0">
                  <a:pos x="179" y="17"/>
                </a:cxn>
                <a:cxn ang="0">
                  <a:pos x="169" y="21"/>
                </a:cxn>
                <a:cxn ang="0">
                  <a:pos x="158" y="15"/>
                </a:cxn>
                <a:cxn ang="0">
                  <a:pos x="147" y="6"/>
                </a:cxn>
                <a:cxn ang="0">
                  <a:pos x="126" y="5"/>
                </a:cxn>
                <a:cxn ang="0">
                  <a:pos x="104" y="2"/>
                </a:cxn>
                <a:cxn ang="0">
                  <a:pos x="86" y="11"/>
                </a:cxn>
                <a:cxn ang="0">
                  <a:pos x="75" y="24"/>
                </a:cxn>
                <a:cxn ang="0">
                  <a:pos x="58" y="44"/>
                </a:cxn>
                <a:cxn ang="0">
                  <a:pos x="48" y="67"/>
                </a:cxn>
                <a:cxn ang="0">
                  <a:pos x="40" y="82"/>
                </a:cxn>
                <a:cxn ang="0">
                  <a:pos x="25" y="105"/>
                </a:cxn>
                <a:cxn ang="0">
                  <a:pos x="4" y="121"/>
                </a:cxn>
                <a:cxn ang="0">
                  <a:pos x="19" y="126"/>
                </a:cxn>
                <a:cxn ang="0">
                  <a:pos x="44" y="126"/>
                </a:cxn>
                <a:cxn ang="0">
                  <a:pos x="72" y="131"/>
                </a:cxn>
                <a:cxn ang="0">
                  <a:pos x="104" y="143"/>
                </a:cxn>
                <a:cxn ang="0">
                  <a:pos x="137" y="153"/>
                </a:cxn>
                <a:cxn ang="0">
                  <a:pos x="142" y="177"/>
                </a:cxn>
                <a:cxn ang="0">
                  <a:pos x="150" y="199"/>
                </a:cxn>
                <a:cxn ang="0">
                  <a:pos x="154" y="220"/>
                </a:cxn>
                <a:cxn ang="0">
                  <a:pos x="180" y="224"/>
                </a:cxn>
                <a:cxn ang="0">
                  <a:pos x="190" y="239"/>
                </a:cxn>
                <a:cxn ang="0">
                  <a:pos x="202" y="253"/>
                </a:cxn>
                <a:cxn ang="0">
                  <a:pos x="204" y="243"/>
                </a:cxn>
                <a:cxn ang="0">
                  <a:pos x="221" y="230"/>
                </a:cxn>
                <a:cxn ang="0">
                  <a:pos x="243" y="216"/>
                </a:cxn>
                <a:cxn ang="0">
                  <a:pos x="269" y="201"/>
                </a:cxn>
                <a:cxn ang="0">
                  <a:pos x="284" y="193"/>
                </a:cxn>
                <a:cxn ang="0">
                  <a:pos x="301" y="190"/>
                </a:cxn>
                <a:cxn ang="0">
                  <a:pos x="313" y="187"/>
                </a:cxn>
                <a:cxn ang="0">
                  <a:pos x="331" y="174"/>
                </a:cxn>
                <a:cxn ang="0">
                  <a:pos x="343" y="171"/>
                </a:cxn>
              </a:cxnLst>
              <a:rect l="0" t="0" r="r" b="b"/>
              <a:pathLst>
                <a:path w="367" h="253">
                  <a:moveTo>
                    <a:pt x="340" y="157"/>
                  </a:moveTo>
                  <a:cubicBezTo>
                    <a:pt x="340" y="155"/>
                    <a:pt x="343" y="152"/>
                    <a:pt x="344" y="150"/>
                  </a:cubicBezTo>
                  <a:cubicBezTo>
                    <a:pt x="346" y="149"/>
                    <a:pt x="350" y="147"/>
                    <a:pt x="353" y="147"/>
                  </a:cubicBezTo>
                  <a:cubicBezTo>
                    <a:pt x="356" y="147"/>
                    <a:pt x="360" y="146"/>
                    <a:pt x="362" y="145"/>
                  </a:cubicBezTo>
                  <a:cubicBezTo>
                    <a:pt x="365" y="144"/>
                    <a:pt x="367" y="142"/>
                    <a:pt x="367" y="140"/>
                  </a:cubicBezTo>
                  <a:cubicBezTo>
                    <a:pt x="367" y="137"/>
                    <a:pt x="363" y="136"/>
                    <a:pt x="359" y="136"/>
                  </a:cubicBezTo>
                  <a:cubicBezTo>
                    <a:pt x="359" y="136"/>
                    <a:pt x="359" y="136"/>
                    <a:pt x="356" y="136"/>
                  </a:cubicBezTo>
                  <a:cubicBezTo>
                    <a:pt x="354" y="136"/>
                    <a:pt x="354" y="136"/>
                    <a:pt x="354" y="136"/>
                  </a:cubicBezTo>
                  <a:cubicBezTo>
                    <a:pt x="350" y="135"/>
                    <a:pt x="346" y="132"/>
                    <a:pt x="345" y="130"/>
                  </a:cubicBezTo>
                  <a:cubicBezTo>
                    <a:pt x="344" y="127"/>
                    <a:pt x="342" y="125"/>
                    <a:pt x="342" y="125"/>
                  </a:cubicBezTo>
                  <a:cubicBezTo>
                    <a:pt x="342" y="125"/>
                    <a:pt x="339" y="126"/>
                    <a:pt x="335" y="128"/>
                  </a:cubicBezTo>
                  <a:cubicBezTo>
                    <a:pt x="331" y="129"/>
                    <a:pt x="324" y="131"/>
                    <a:pt x="320" y="133"/>
                  </a:cubicBezTo>
                  <a:cubicBezTo>
                    <a:pt x="317" y="134"/>
                    <a:pt x="312" y="134"/>
                    <a:pt x="310" y="133"/>
                  </a:cubicBezTo>
                  <a:cubicBezTo>
                    <a:pt x="309" y="132"/>
                    <a:pt x="307" y="132"/>
                    <a:pt x="306" y="133"/>
                  </a:cubicBezTo>
                  <a:cubicBezTo>
                    <a:pt x="305" y="135"/>
                    <a:pt x="304" y="137"/>
                    <a:pt x="304" y="139"/>
                  </a:cubicBezTo>
                  <a:cubicBezTo>
                    <a:pt x="304" y="141"/>
                    <a:pt x="301" y="143"/>
                    <a:pt x="297" y="143"/>
                  </a:cubicBezTo>
                  <a:cubicBezTo>
                    <a:pt x="293" y="144"/>
                    <a:pt x="288" y="144"/>
                    <a:pt x="285" y="144"/>
                  </a:cubicBezTo>
                  <a:cubicBezTo>
                    <a:pt x="282" y="144"/>
                    <a:pt x="278" y="143"/>
                    <a:pt x="277" y="141"/>
                  </a:cubicBezTo>
                  <a:cubicBezTo>
                    <a:pt x="275" y="139"/>
                    <a:pt x="274" y="136"/>
                    <a:pt x="274" y="135"/>
                  </a:cubicBezTo>
                  <a:cubicBezTo>
                    <a:pt x="274" y="133"/>
                    <a:pt x="273" y="130"/>
                    <a:pt x="272" y="128"/>
                  </a:cubicBezTo>
                  <a:cubicBezTo>
                    <a:pt x="270" y="126"/>
                    <a:pt x="268" y="123"/>
                    <a:pt x="266" y="120"/>
                  </a:cubicBezTo>
                  <a:cubicBezTo>
                    <a:pt x="264" y="118"/>
                    <a:pt x="264" y="115"/>
                    <a:pt x="265" y="114"/>
                  </a:cubicBezTo>
                  <a:cubicBezTo>
                    <a:pt x="266" y="112"/>
                    <a:pt x="267" y="109"/>
                    <a:pt x="266" y="107"/>
                  </a:cubicBezTo>
                  <a:cubicBezTo>
                    <a:pt x="266" y="104"/>
                    <a:pt x="267" y="99"/>
                    <a:pt x="268" y="96"/>
                  </a:cubicBezTo>
                  <a:cubicBezTo>
                    <a:pt x="268" y="92"/>
                    <a:pt x="270" y="87"/>
                    <a:pt x="271" y="85"/>
                  </a:cubicBezTo>
                  <a:cubicBezTo>
                    <a:pt x="272" y="83"/>
                    <a:pt x="271" y="80"/>
                    <a:pt x="269" y="78"/>
                  </a:cubicBezTo>
                  <a:cubicBezTo>
                    <a:pt x="267" y="77"/>
                    <a:pt x="264" y="76"/>
                    <a:pt x="263" y="76"/>
                  </a:cubicBezTo>
                  <a:cubicBezTo>
                    <a:pt x="262" y="75"/>
                    <a:pt x="259" y="75"/>
                    <a:pt x="257" y="76"/>
                  </a:cubicBezTo>
                  <a:cubicBezTo>
                    <a:pt x="255" y="76"/>
                    <a:pt x="252" y="73"/>
                    <a:pt x="250" y="70"/>
                  </a:cubicBezTo>
                  <a:cubicBezTo>
                    <a:pt x="248" y="67"/>
                    <a:pt x="247" y="62"/>
                    <a:pt x="246" y="60"/>
                  </a:cubicBezTo>
                  <a:cubicBezTo>
                    <a:pt x="246" y="58"/>
                    <a:pt x="246" y="56"/>
                    <a:pt x="246" y="54"/>
                  </a:cubicBezTo>
                  <a:cubicBezTo>
                    <a:pt x="246" y="52"/>
                    <a:pt x="247" y="49"/>
                    <a:pt x="248" y="46"/>
                  </a:cubicBezTo>
                  <a:cubicBezTo>
                    <a:pt x="249" y="43"/>
                    <a:pt x="248" y="39"/>
                    <a:pt x="246" y="37"/>
                  </a:cubicBezTo>
                  <a:cubicBezTo>
                    <a:pt x="244" y="34"/>
                    <a:pt x="242" y="31"/>
                    <a:pt x="243" y="29"/>
                  </a:cubicBezTo>
                  <a:cubicBezTo>
                    <a:pt x="243" y="26"/>
                    <a:pt x="243" y="25"/>
                    <a:pt x="243" y="25"/>
                  </a:cubicBezTo>
                  <a:cubicBezTo>
                    <a:pt x="243" y="25"/>
                    <a:pt x="243" y="23"/>
                    <a:pt x="243" y="22"/>
                  </a:cubicBezTo>
                  <a:cubicBezTo>
                    <a:pt x="243" y="21"/>
                    <a:pt x="242" y="18"/>
                    <a:pt x="240" y="17"/>
                  </a:cubicBezTo>
                  <a:cubicBezTo>
                    <a:pt x="239" y="15"/>
                    <a:pt x="238" y="14"/>
                    <a:pt x="238" y="13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2"/>
                    <a:pt x="235" y="11"/>
                    <a:pt x="232" y="12"/>
                  </a:cubicBezTo>
                  <a:cubicBezTo>
                    <a:pt x="229" y="12"/>
                    <a:pt x="226" y="11"/>
                    <a:pt x="225" y="10"/>
                  </a:cubicBezTo>
                  <a:cubicBezTo>
                    <a:pt x="223" y="9"/>
                    <a:pt x="221" y="10"/>
                    <a:pt x="219" y="11"/>
                  </a:cubicBezTo>
                  <a:cubicBezTo>
                    <a:pt x="217" y="12"/>
                    <a:pt x="214" y="14"/>
                    <a:pt x="213" y="14"/>
                  </a:cubicBezTo>
                  <a:cubicBezTo>
                    <a:pt x="212" y="15"/>
                    <a:pt x="209" y="15"/>
                    <a:pt x="207" y="14"/>
                  </a:cubicBezTo>
                  <a:cubicBezTo>
                    <a:pt x="204" y="14"/>
                    <a:pt x="201" y="14"/>
                    <a:pt x="199" y="14"/>
                  </a:cubicBezTo>
                  <a:cubicBezTo>
                    <a:pt x="197" y="14"/>
                    <a:pt x="194" y="15"/>
                    <a:pt x="193" y="15"/>
                  </a:cubicBezTo>
                  <a:cubicBezTo>
                    <a:pt x="191" y="15"/>
                    <a:pt x="188" y="16"/>
                    <a:pt x="185" y="16"/>
                  </a:cubicBezTo>
                  <a:cubicBezTo>
                    <a:pt x="183" y="16"/>
                    <a:pt x="180" y="17"/>
                    <a:pt x="179" y="17"/>
                  </a:cubicBezTo>
                  <a:cubicBezTo>
                    <a:pt x="177" y="17"/>
                    <a:pt x="176" y="19"/>
                    <a:pt x="176" y="22"/>
                  </a:cubicBezTo>
                  <a:cubicBezTo>
                    <a:pt x="175" y="25"/>
                    <a:pt x="174" y="25"/>
                    <a:pt x="173" y="24"/>
                  </a:cubicBezTo>
                  <a:cubicBezTo>
                    <a:pt x="171" y="23"/>
                    <a:pt x="170" y="21"/>
                    <a:pt x="169" y="21"/>
                  </a:cubicBezTo>
                  <a:cubicBezTo>
                    <a:pt x="168" y="20"/>
                    <a:pt x="166" y="20"/>
                    <a:pt x="164" y="21"/>
                  </a:cubicBezTo>
                  <a:cubicBezTo>
                    <a:pt x="163" y="22"/>
                    <a:pt x="161" y="21"/>
                    <a:pt x="160" y="20"/>
                  </a:cubicBezTo>
                  <a:cubicBezTo>
                    <a:pt x="159" y="19"/>
                    <a:pt x="158" y="17"/>
                    <a:pt x="158" y="15"/>
                  </a:cubicBezTo>
                  <a:cubicBezTo>
                    <a:pt x="159" y="13"/>
                    <a:pt x="159" y="11"/>
                    <a:pt x="159" y="10"/>
                  </a:cubicBezTo>
                  <a:cubicBezTo>
                    <a:pt x="158" y="9"/>
                    <a:pt x="157" y="8"/>
                    <a:pt x="154" y="8"/>
                  </a:cubicBezTo>
                  <a:cubicBezTo>
                    <a:pt x="152" y="7"/>
                    <a:pt x="149" y="7"/>
                    <a:pt x="147" y="6"/>
                  </a:cubicBezTo>
                  <a:cubicBezTo>
                    <a:pt x="146" y="6"/>
                    <a:pt x="143" y="5"/>
                    <a:pt x="140" y="6"/>
                  </a:cubicBezTo>
                  <a:cubicBezTo>
                    <a:pt x="138" y="6"/>
                    <a:pt x="135" y="6"/>
                    <a:pt x="133" y="6"/>
                  </a:cubicBezTo>
                  <a:cubicBezTo>
                    <a:pt x="132" y="6"/>
                    <a:pt x="129" y="5"/>
                    <a:pt x="126" y="5"/>
                  </a:cubicBezTo>
                  <a:cubicBezTo>
                    <a:pt x="124" y="4"/>
                    <a:pt x="121" y="3"/>
                    <a:pt x="118" y="3"/>
                  </a:cubicBezTo>
                  <a:cubicBezTo>
                    <a:pt x="116" y="2"/>
                    <a:pt x="113" y="1"/>
                    <a:pt x="111" y="1"/>
                  </a:cubicBezTo>
                  <a:cubicBezTo>
                    <a:pt x="109" y="0"/>
                    <a:pt x="106" y="0"/>
                    <a:pt x="104" y="2"/>
                  </a:cubicBezTo>
                  <a:cubicBezTo>
                    <a:pt x="102" y="3"/>
                    <a:pt x="99" y="5"/>
                    <a:pt x="97" y="5"/>
                  </a:cubicBezTo>
                  <a:cubicBezTo>
                    <a:pt x="95" y="6"/>
                    <a:pt x="91" y="8"/>
                    <a:pt x="89" y="9"/>
                  </a:cubicBezTo>
                  <a:cubicBezTo>
                    <a:pt x="87" y="10"/>
                    <a:pt x="86" y="11"/>
                    <a:pt x="86" y="11"/>
                  </a:cubicBezTo>
                  <a:cubicBezTo>
                    <a:pt x="86" y="11"/>
                    <a:pt x="85" y="13"/>
                    <a:pt x="85" y="16"/>
                  </a:cubicBezTo>
                  <a:cubicBezTo>
                    <a:pt x="85" y="19"/>
                    <a:pt x="83" y="22"/>
                    <a:pt x="82" y="23"/>
                  </a:cubicBezTo>
                  <a:cubicBezTo>
                    <a:pt x="81" y="24"/>
                    <a:pt x="78" y="24"/>
                    <a:pt x="75" y="24"/>
                  </a:cubicBezTo>
                  <a:cubicBezTo>
                    <a:pt x="72" y="25"/>
                    <a:pt x="69" y="26"/>
                    <a:pt x="68" y="28"/>
                  </a:cubicBezTo>
                  <a:cubicBezTo>
                    <a:pt x="66" y="29"/>
                    <a:pt x="64" y="32"/>
                    <a:pt x="62" y="35"/>
                  </a:cubicBezTo>
                  <a:cubicBezTo>
                    <a:pt x="60" y="37"/>
                    <a:pt x="58" y="41"/>
                    <a:pt x="58" y="44"/>
                  </a:cubicBezTo>
                  <a:cubicBezTo>
                    <a:pt x="57" y="46"/>
                    <a:pt x="56" y="50"/>
                    <a:pt x="55" y="51"/>
                  </a:cubicBezTo>
                  <a:cubicBezTo>
                    <a:pt x="54" y="53"/>
                    <a:pt x="52" y="56"/>
                    <a:pt x="51" y="58"/>
                  </a:cubicBezTo>
                  <a:cubicBezTo>
                    <a:pt x="50" y="61"/>
                    <a:pt x="48" y="65"/>
                    <a:pt x="48" y="67"/>
                  </a:cubicBezTo>
                  <a:cubicBezTo>
                    <a:pt x="48" y="69"/>
                    <a:pt x="47" y="73"/>
                    <a:pt x="46" y="74"/>
                  </a:cubicBezTo>
                  <a:cubicBezTo>
                    <a:pt x="44" y="75"/>
                    <a:pt x="42" y="77"/>
                    <a:pt x="41" y="78"/>
                  </a:cubicBezTo>
                  <a:cubicBezTo>
                    <a:pt x="40" y="78"/>
                    <a:pt x="40" y="80"/>
                    <a:pt x="40" y="82"/>
                  </a:cubicBezTo>
                  <a:cubicBezTo>
                    <a:pt x="40" y="84"/>
                    <a:pt x="38" y="87"/>
                    <a:pt x="37" y="89"/>
                  </a:cubicBezTo>
                  <a:cubicBezTo>
                    <a:pt x="36" y="91"/>
                    <a:pt x="33" y="94"/>
                    <a:pt x="31" y="96"/>
                  </a:cubicBezTo>
                  <a:cubicBezTo>
                    <a:pt x="30" y="98"/>
                    <a:pt x="27" y="102"/>
                    <a:pt x="25" y="105"/>
                  </a:cubicBezTo>
                  <a:cubicBezTo>
                    <a:pt x="23" y="108"/>
                    <a:pt x="20" y="111"/>
                    <a:pt x="19" y="112"/>
                  </a:cubicBezTo>
                  <a:cubicBezTo>
                    <a:pt x="18" y="113"/>
                    <a:pt x="15" y="114"/>
                    <a:pt x="13" y="115"/>
                  </a:cubicBezTo>
                  <a:cubicBezTo>
                    <a:pt x="10" y="116"/>
                    <a:pt x="6" y="119"/>
                    <a:pt x="4" y="121"/>
                  </a:cubicBezTo>
                  <a:cubicBezTo>
                    <a:pt x="2" y="123"/>
                    <a:pt x="0" y="125"/>
                    <a:pt x="0" y="125"/>
                  </a:cubicBezTo>
                  <a:cubicBezTo>
                    <a:pt x="0" y="125"/>
                    <a:pt x="2" y="125"/>
                    <a:pt x="6" y="126"/>
                  </a:cubicBezTo>
                  <a:cubicBezTo>
                    <a:pt x="9" y="126"/>
                    <a:pt x="15" y="126"/>
                    <a:pt x="19" y="126"/>
                  </a:cubicBezTo>
                  <a:cubicBezTo>
                    <a:pt x="23" y="126"/>
                    <a:pt x="27" y="126"/>
                    <a:pt x="28" y="127"/>
                  </a:cubicBezTo>
                  <a:cubicBezTo>
                    <a:pt x="30" y="128"/>
                    <a:pt x="33" y="127"/>
                    <a:pt x="35" y="126"/>
                  </a:cubicBezTo>
                  <a:cubicBezTo>
                    <a:pt x="37" y="125"/>
                    <a:pt x="41" y="125"/>
                    <a:pt x="44" y="126"/>
                  </a:cubicBezTo>
                  <a:cubicBezTo>
                    <a:pt x="47" y="127"/>
                    <a:pt x="52" y="129"/>
                    <a:pt x="55" y="130"/>
                  </a:cubicBezTo>
                  <a:cubicBezTo>
                    <a:pt x="58" y="131"/>
                    <a:pt x="62" y="131"/>
                    <a:pt x="65" y="130"/>
                  </a:cubicBezTo>
                  <a:cubicBezTo>
                    <a:pt x="67" y="129"/>
                    <a:pt x="71" y="129"/>
                    <a:pt x="72" y="131"/>
                  </a:cubicBezTo>
                  <a:cubicBezTo>
                    <a:pt x="74" y="132"/>
                    <a:pt x="78" y="134"/>
                    <a:pt x="81" y="135"/>
                  </a:cubicBezTo>
                  <a:cubicBezTo>
                    <a:pt x="84" y="136"/>
                    <a:pt x="88" y="138"/>
                    <a:pt x="90" y="140"/>
                  </a:cubicBezTo>
                  <a:cubicBezTo>
                    <a:pt x="92" y="141"/>
                    <a:pt x="98" y="143"/>
                    <a:pt x="104" y="143"/>
                  </a:cubicBezTo>
                  <a:cubicBezTo>
                    <a:pt x="110" y="143"/>
                    <a:pt x="117" y="142"/>
                    <a:pt x="119" y="142"/>
                  </a:cubicBezTo>
                  <a:cubicBezTo>
                    <a:pt x="122" y="142"/>
                    <a:pt x="127" y="144"/>
                    <a:pt x="130" y="146"/>
                  </a:cubicBezTo>
                  <a:cubicBezTo>
                    <a:pt x="133" y="148"/>
                    <a:pt x="136" y="151"/>
                    <a:pt x="137" y="153"/>
                  </a:cubicBezTo>
                  <a:cubicBezTo>
                    <a:pt x="138" y="154"/>
                    <a:pt x="139" y="158"/>
                    <a:pt x="140" y="160"/>
                  </a:cubicBezTo>
                  <a:cubicBezTo>
                    <a:pt x="140" y="163"/>
                    <a:pt x="140" y="167"/>
                    <a:pt x="140" y="169"/>
                  </a:cubicBezTo>
                  <a:cubicBezTo>
                    <a:pt x="140" y="172"/>
                    <a:pt x="141" y="176"/>
                    <a:pt x="142" y="177"/>
                  </a:cubicBezTo>
                  <a:cubicBezTo>
                    <a:pt x="142" y="179"/>
                    <a:pt x="143" y="182"/>
                    <a:pt x="142" y="183"/>
                  </a:cubicBezTo>
                  <a:cubicBezTo>
                    <a:pt x="142" y="184"/>
                    <a:pt x="144" y="187"/>
                    <a:pt x="145" y="190"/>
                  </a:cubicBezTo>
                  <a:cubicBezTo>
                    <a:pt x="147" y="193"/>
                    <a:pt x="150" y="197"/>
                    <a:pt x="150" y="199"/>
                  </a:cubicBezTo>
                  <a:cubicBezTo>
                    <a:pt x="151" y="201"/>
                    <a:pt x="152" y="204"/>
                    <a:pt x="153" y="205"/>
                  </a:cubicBezTo>
                  <a:cubicBezTo>
                    <a:pt x="154" y="206"/>
                    <a:pt x="154" y="210"/>
                    <a:pt x="153" y="213"/>
                  </a:cubicBezTo>
                  <a:cubicBezTo>
                    <a:pt x="152" y="215"/>
                    <a:pt x="153" y="218"/>
                    <a:pt x="154" y="220"/>
                  </a:cubicBezTo>
                  <a:cubicBezTo>
                    <a:pt x="156" y="221"/>
                    <a:pt x="160" y="222"/>
                    <a:pt x="163" y="222"/>
                  </a:cubicBezTo>
                  <a:cubicBezTo>
                    <a:pt x="167" y="223"/>
                    <a:pt x="171" y="223"/>
                    <a:pt x="174" y="223"/>
                  </a:cubicBezTo>
                  <a:cubicBezTo>
                    <a:pt x="176" y="223"/>
                    <a:pt x="179" y="223"/>
                    <a:pt x="180" y="224"/>
                  </a:cubicBezTo>
                  <a:cubicBezTo>
                    <a:pt x="182" y="225"/>
                    <a:pt x="183" y="228"/>
                    <a:pt x="183" y="231"/>
                  </a:cubicBezTo>
                  <a:cubicBezTo>
                    <a:pt x="183" y="234"/>
                    <a:pt x="183" y="237"/>
                    <a:pt x="184" y="238"/>
                  </a:cubicBezTo>
                  <a:cubicBezTo>
                    <a:pt x="186" y="239"/>
                    <a:pt x="188" y="239"/>
                    <a:pt x="190" y="239"/>
                  </a:cubicBezTo>
                  <a:cubicBezTo>
                    <a:pt x="192" y="239"/>
                    <a:pt x="195" y="240"/>
                    <a:pt x="196" y="243"/>
                  </a:cubicBezTo>
                  <a:cubicBezTo>
                    <a:pt x="196" y="245"/>
                    <a:pt x="198" y="249"/>
                    <a:pt x="199" y="250"/>
                  </a:cubicBezTo>
                  <a:cubicBezTo>
                    <a:pt x="201" y="252"/>
                    <a:pt x="202" y="253"/>
                    <a:pt x="202" y="253"/>
                  </a:cubicBezTo>
                  <a:cubicBezTo>
                    <a:pt x="202" y="253"/>
                    <a:pt x="203" y="252"/>
                    <a:pt x="204" y="251"/>
                  </a:cubicBezTo>
                  <a:cubicBezTo>
                    <a:pt x="205" y="250"/>
                    <a:pt x="206" y="248"/>
                    <a:pt x="206" y="246"/>
                  </a:cubicBezTo>
                  <a:cubicBezTo>
                    <a:pt x="206" y="245"/>
                    <a:pt x="205" y="244"/>
                    <a:pt x="204" y="243"/>
                  </a:cubicBezTo>
                  <a:cubicBezTo>
                    <a:pt x="203" y="243"/>
                    <a:pt x="203" y="242"/>
                    <a:pt x="205" y="241"/>
                  </a:cubicBezTo>
                  <a:cubicBezTo>
                    <a:pt x="207" y="240"/>
                    <a:pt x="211" y="238"/>
                    <a:pt x="214" y="235"/>
                  </a:cubicBezTo>
                  <a:cubicBezTo>
                    <a:pt x="217" y="233"/>
                    <a:pt x="220" y="231"/>
                    <a:pt x="221" y="230"/>
                  </a:cubicBezTo>
                  <a:cubicBezTo>
                    <a:pt x="223" y="229"/>
                    <a:pt x="225" y="227"/>
                    <a:pt x="227" y="227"/>
                  </a:cubicBezTo>
                  <a:cubicBezTo>
                    <a:pt x="228" y="226"/>
                    <a:pt x="232" y="224"/>
                    <a:pt x="234" y="223"/>
                  </a:cubicBezTo>
                  <a:cubicBezTo>
                    <a:pt x="236" y="221"/>
                    <a:pt x="240" y="218"/>
                    <a:pt x="243" y="216"/>
                  </a:cubicBezTo>
                  <a:cubicBezTo>
                    <a:pt x="246" y="214"/>
                    <a:pt x="249" y="212"/>
                    <a:pt x="251" y="210"/>
                  </a:cubicBezTo>
                  <a:cubicBezTo>
                    <a:pt x="252" y="209"/>
                    <a:pt x="256" y="207"/>
                    <a:pt x="259" y="205"/>
                  </a:cubicBezTo>
                  <a:cubicBezTo>
                    <a:pt x="262" y="204"/>
                    <a:pt x="267" y="202"/>
                    <a:pt x="269" y="201"/>
                  </a:cubicBezTo>
                  <a:cubicBezTo>
                    <a:pt x="271" y="201"/>
                    <a:pt x="273" y="200"/>
                    <a:pt x="274" y="200"/>
                  </a:cubicBezTo>
                  <a:cubicBezTo>
                    <a:pt x="275" y="200"/>
                    <a:pt x="277" y="199"/>
                    <a:pt x="279" y="198"/>
                  </a:cubicBezTo>
                  <a:cubicBezTo>
                    <a:pt x="280" y="196"/>
                    <a:pt x="282" y="194"/>
                    <a:pt x="284" y="193"/>
                  </a:cubicBezTo>
                  <a:cubicBezTo>
                    <a:pt x="286" y="192"/>
                    <a:pt x="288" y="191"/>
                    <a:pt x="289" y="190"/>
                  </a:cubicBezTo>
                  <a:cubicBezTo>
                    <a:pt x="290" y="190"/>
                    <a:pt x="293" y="189"/>
                    <a:pt x="294" y="189"/>
                  </a:cubicBezTo>
                  <a:cubicBezTo>
                    <a:pt x="296" y="189"/>
                    <a:pt x="299" y="190"/>
                    <a:pt x="301" y="190"/>
                  </a:cubicBezTo>
                  <a:cubicBezTo>
                    <a:pt x="303" y="190"/>
                    <a:pt x="306" y="191"/>
                    <a:pt x="308" y="192"/>
                  </a:cubicBezTo>
                  <a:cubicBezTo>
                    <a:pt x="309" y="193"/>
                    <a:pt x="311" y="193"/>
                    <a:pt x="311" y="192"/>
                  </a:cubicBezTo>
                  <a:cubicBezTo>
                    <a:pt x="312" y="191"/>
                    <a:pt x="312" y="189"/>
                    <a:pt x="313" y="187"/>
                  </a:cubicBezTo>
                  <a:cubicBezTo>
                    <a:pt x="313" y="185"/>
                    <a:pt x="315" y="183"/>
                    <a:pt x="317" y="182"/>
                  </a:cubicBezTo>
                  <a:cubicBezTo>
                    <a:pt x="319" y="181"/>
                    <a:pt x="323" y="180"/>
                    <a:pt x="325" y="178"/>
                  </a:cubicBezTo>
                  <a:cubicBezTo>
                    <a:pt x="328" y="177"/>
                    <a:pt x="330" y="175"/>
                    <a:pt x="331" y="174"/>
                  </a:cubicBezTo>
                  <a:cubicBezTo>
                    <a:pt x="332" y="173"/>
                    <a:pt x="334" y="173"/>
                    <a:pt x="335" y="173"/>
                  </a:cubicBezTo>
                  <a:cubicBezTo>
                    <a:pt x="337" y="173"/>
                    <a:pt x="339" y="172"/>
                    <a:pt x="340" y="172"/>
                  </a:cubicBezTo>
                  <a:cubicBezTo>
                    <a:pt x="342" y="172"/>
                    <a:pt x="343" y="171"/>
                    <a:pt x="343" y="171"/>
                  </a:cubicBezTo>
                  <a:cubicBezTo>
                    <a:pt x="343" y="171"/>
                    <a:pt x="342" y="169"/>
                    <a:pt x="341" y="166"/>
                  </a:cubicBezTo>
                  <a:cubicBezTo>
                    <a:pt x="340" y="163"/>
                    <a:pt x="339" y="159"/>
                    <a:pt x="340" y="15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6982798" y="4539433"/>
              <a:ext cx="463867" cy="306409"/>
            </a:xfrm>
            <a:custGeom>
              <a:avLst/>
              <a:gdLst/>
              <a:ahLst/>
              <a:cxnLst>
                <a:cxn ang="0">
                  <a:pos x="145" y="15"/>
                </a:cxn>
                <a:cxn ang="0">
                  <a:pos x="135" y="5"/>
                </a:cxn>
                <a:cxn ang="0">
                  <a:pos x="129" y="0"/>
                </a:cxn>
                <a:cxn ang="0">
                  <a:pos x="120" y="6"/>
                </a:cxn>
                <a:cxn ang="0">
                  <a:pos x="113" y="22"/>
                </a:cxn>
                <a:cxn ang="0">
                  <a:pos x="107" y="35"/>
                </a:cxn>
                <a:cxn ang="0">
                  <a:pos x="98" y="43"/>
                </a:cxn>
                <a:cxn ang="0">
                  <a:pos x="81" y="49"/>
                </a:cxn>
                <a:cxn ang="0">
                  <a:pos x="71" y="52"/>
                </a:cxn>
                <a:cxn ang="0">
                  <a:pos x="51" y="51"/>
                </a:cxn>
                <a:cxn ang="0">
                  <a:pos x="33" y="55"/>
                </a:cxn>
                <a:cxn ang="0">
                  <a:pos x="10" y="61"/>
                </a:cxn>
                <a:cxn ang="0">
                  <a:pos x="6" y="69"/>
                </a:cxn>
                <a:cxn ang="0">
                  <a:pos x="17" y="75"/>
                </a:cxn>
                <a:cxn ang="0">
                  <a:pos x="28" y="79"/>
                </a:cxn>
                <a:cxn ang="0">
                  <a:pos x="14" y="86"/>
                </a:cxn>
                <a:cxn ang="0">
                  <a:pos x="1" y="96"/>
                </a:cxn>
                <a:cxn ang="0">
                  <a:pos x="4" y="110"/>
                </a:cxn>
                <a:cxn ang="0">
                  <a:pos x="10" y="108"/>
                </a:cxn>
                <a:cxn ang="0">
                  <a:pos x="6" y="103"/>
                </a:cxn>
                <a:cxn ang="0">
                  <a:pos x="13" y="97"/>
                </a:cxn>
                <a:cxn ang="0">
                  <a:pos x="20" y="94"/>
                </a:cxn>
                <a:cxn ang="0">
                  <a:pos x="28" y="98"/>
                </a:cxn>
                <a:cxn ang="0">
                  <a:pos x="40" y="92"/>
                </a:cxn>
                <a:cxn ang="0">
                  <a:pos x="43" y="97"/>
                </a:cxn>
                <a:cxn ang="0">
                  <a:pos x="36" y="98"/>
                </a:cxn>
                <a:cxn ang="0">
                  <a:pos x="47" y="99"/>
                </a:cxn>
                <a:cxn ang="0">
                  <a:pos x="56" y="98"/>
                </a:cxn>
                <a:cxn ang="0">
                  <a:pos x="72" y="97"/>
                </a:cxn>
                <a:cxn ang="0">
                  <a:pos x="92" y="97"/>
                </a:cxn>
                <a:cxn ang="0">
                  <a:pos x="106" y="97"/>
                </a:cxn>
                <a:cxn ang="0">
                  <a:pos x="117" y="98"/>
                </a:cxn>
                <a:cxn ang="0">
                  <a:pos x="119" y="88"/>
                </a:cxn>
                <a:cxn ang="0">
                  <a:pos x="121" y="77"/>
                </a:cxn>
                <a:cxn ang="0">
                  <a:pos x="137" y="68"/>
                </a:cxn>
                <a:cxn ang="0">
                  <a:pos x="151" y="64"/>
                </a:cxn>
                <a:cxn ang="0">
                  <a:pos x="162" y="57"/>
                </a:cxn>
                <a:cxn ang="0">
                  <a:pos x="162" y="45"/>
                </a:cxn>
                <a:cxn ang="0">
                  <a:pos x="163" y="32"/>
                </a:cxn>
                <a:cxn ang="0">
                  <a:pos x="167" y="22"/>
                </a:cxn>
                <a:cxn ang="0">
                  <a:pos x="155" y="18"/>
                </a:cxn>
              </a:cxnLst>
              <a:rect l="0" t="0" r="r" b="b"/>
              <a:pathLst>
                <a:path w="167" h="110">
                  <a:moveTo>
                    <a:pt x="155" y="18"/>
                  </a:moveTo>
                  <a:cubicBezTo>
                    <a:pt x="152" y="18"/>
                    <a:pt x="147" y="16"/>
                    <a:pt x="145" y="15"/>
                  </a:cubicBezTo>
                  <a:cubicBezTo>
                    <a:pt x="142" y="14"/>
                    <a:pt x="139" y="12"/>
                    <a:pt x="137" y="11"/>
                  </a:cubicBezTo>
                  <a:cubicBezTo>
                    <a:pt x="136" y="10"/>
                    <a:pt x="135" y="7"/>
                    <a:pt x="135" y="5"/>
                  </a:cubicBezTo>
                  <a:cubicBezTo>
                    <a:pt x="135" y="4"/>
                    <a:pt x="133" y="2"/>
                    <a:pt x="132" y="1"/>
                  </a:cubicBezTo>
                  <a:cubicBezTo>
                    <a:pt x="130" y="0"/>
                    <a:pt x="129" y="0"/>
                    <a:pt x="129" y="0"/>
                  </a:cubicBezTo>
                  <a:cubicBezTo>
                    <a:pt x="129" y="0"/>
                    <a:pt x="127" y="0"/>
                    <a:pt x="125" y="1"/>
                  </a:cubicBezTo>
                  <a:cubicBezTo>
                    <a:pt x="122" y="2"/>
                    <a:pt x="120" y="4"/>
                    <a:pt x="120" y="6"/>
                  </a:cubicBezTo>
                  <a:cubicBezTo>
                    <a:pt x="119" y="8"/>
                    <a:pt x="118" y="12"/>
                    <a:pt x="117" y="14"/>
                  </a:cubicBezTo>
                  <a:cubicBezTo>
                    <a:pt x="116" y="16"/>
                    <a:pt x="114" y="20"/>
                    <a:pt x="113" y="22"/>
                  </a:cubicBezTo>
                  <a:cubicBezTo>
                    <a:pt x="112" y="23"/>
                    <a:pt x="110" y="27"/>
                    <a:pt x="109" y="28"/>
                  </a:cubicBezTo>
                  <a:cubicBezTo>
                    <a:pt x="108" y="30"/>
                    <a:pt x="107" y="33"/>
                    <a:pt x="107" y="35"/>
                  </a:cubicBezTo>
                  <a:cubicBezTo>
                    <a:pt x="107" y="37"/>
                    <a:pt x="104" y="40"/>
                    <a:pt x="100" y="42"/>
                  </a:cubicBezTo>
                  <a:cubicBezTo>
                    <a:pt x="100" y="42"/>
                    <a:pt x="100" y="42"/>
                    <a:pt x="98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0" y="45"/>
                    <a:pt x="83" y="47"/>
                    <a:pt x="81" y="49"/>
                  </a:cubicBezTo>
                  <a:cubicBezTo>
                    <a:pt x="78" y="50"/>
                    <a:pt x="76" y="52"/>
                    <a:pt x="76" y="53"/>
                  </a:cubicBezTo>
                  <a:cubicBezTo>
                    <a:pt x="76" y="53"/>
                    <a:pt x="73" y="53"/>
                    <a:pt x="71" y="52"/>
                  </a:cubicBezTo>
                  <a:cubicBezTo>
                    <a:pt x="68" y="51"/>
                    <a:pt x="64" y="50"/>
                    <a:pt x="62" y="51"/>
                  </a:cubicBezTo>
                  <a:cubicBezTo>
                    <a:pt x="59" y="51"/>
                    <a:pt x="54" y="52"/>
                    <a:pt x="51" y="51"/>
                  </a:cubicBezTo>
                  <a:cubicBezTo>
                    <a:pt x="48" y="51"/>
                    <a:pt x="44" y="52"/>
                    <a:pt x="41" y="52"/>
                  </a:cubicBezTo>
                  <a:cubicBezTo>
                    <a:pt x="38" y="53"/>
                    <a:pt x="35" y="54"/>
                    <a:pt x="33" y="55"/>
                  </a:cubicBezTo>
                  <a:cubicBezTo>
                    <a:pt x="32" y="56"/>
                    <a:pt x="27" y="57"/>
                    <a:pt x="24" y="58"/>
                  </a:cubicBezTo>
                  <a:cubicBezTo>
                    <a:pt x="20" y="58"/>
                    <a:pt x="14" y="59"/>
                    <a:pt x="10" y="61"/>
                  </a:cubicBezTo>
                  <a:cubicBezTo>
                    <a:pt x="7" y="63"/>
                    <a:pt x="3" y="64"/>
                    <a:pt x="3" y="64"/>
                  </a:cubicBezTo>
                  <a:cubicBezTo>
                    <a:pt x="3" y="64"/>
                    <a:pt x="5" y="66"/>
                    <a:pt x="6" y="69"/>
                  </a:cubicBezTo>
                  <a:cubicBezTo>
                    <a:pt x="7" y="71"/>
                    <a:pt x="11" y="74"/>
                    <a:pt x="15" y="75"/>
                  </a:cubicBezTo>
                  <a:cubicBezTo>
                    <a:pt x="15" y="75"/>
                    <a:pt x="15" y="75"/>
                    <a:pt x="17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4" y="75"/>
                    <a:pt x="28" y="76"/>
                    <a:pt x="28" y="79"/>
                  </a:cubicBezTo>
                  <a:cubicBezTo>
                    <a:pt x="28" y="81"/>
                    <a:pt x="26" y="83"/>
                    <a:pt x="23" y="84"/>
                  </a:cubicBezTo>
                  <a:cubicBezTo>
                    <a:pt x="21" y="85"/>
                    <a:pt x="17" y="86"/>
                    <a:pt x="14" y="86"/>
                  </a:cubicBezTo>
                  <a:cubicBezTo>
                    <a:pt x="11" y="86"/>
                    <a:pt x="7" y="88"/>
                    <a:pt x="5" y="89"/>
                  </a:cubicBezTo>
                  <a:cubicBezTo>
                    <a:pt x="4" y="91"/>
                    <a:pt x="1" y="94"/>
                    <a:pt x="1" y="96"/>
                  </a:cubicBezTo>
                  <a:cubicBezTo>
                    <a:pt x="0" y="98"/>
                    <a:pt x="1" y="102"/>
                    <a:pt x="2" y="105"/>
                  </a:cubicBezTo>
                  <a:cubicBezTo>
                    <a:pt x="3" y="108"/>
                    <a:pt x="4" y="110"/>
                    <a:pt x="4" y="110"/>
                  </a:cubicBezTo>
                  <a:cubicBezTo>
                    <a:pt x="4" y="110"/>
                    <a:pt x="5" y="110"/>
                    <a:pt x="6" y="110"/>
                  </a:cubicBezTo>
                  <a:cubicBezTo>
                    <a:pt x="8" y="110"/>
                    <a:pt x="9" y="109"/>
                    <a:pt x="10" y="108"/>
                  </a:cubicBezTo>
                  <a:cubicBezTo>
                    <a:pt x="11" y="107"/>
                    <a:pt x="11" y="106"/>
                    <a:pt x="9" y="105"/>
                  </a:cubicBezTo>
                  <a:cubicBezTo>
                    <a:pt x="8" y="105"/>
                    <a:pt x="7" y="104"/>
                    <a:pt x="6" y="103"/>
                  </a:cubicBezTo>
                  <a:cubicBezTo>
                    <a:pt x="6" y="102"/>
                    <a:pt x="7" y="100"/>
                    <a:pt x="8" y="99"/>
                  </a:cubicBezTo>
                  <a:cubicBezTo>
                    <a:pt x="10" y="98"/>
                    <a:pt x="12" y="97"/>
                    <a:pt x="13" y="97"/>
                  </a:cubicBezTo>
                  <a:cubicBezTo>
                    <a:pt x="15" y="97"/>
                    <a:pt x="16" y="96"/>
                    <a:pt x="17" y="95"/>
                  </a:cubicBezTo>
                  <a:cubicBezTo>
                    <a:pt x="17" y="93"/>
                    <a:pt x="18" y="93"/>
                    <a:pt x="20" y="94"/>
                  </a:cubicBezTo>
                  <a:cubicBezTo>
                    <a:pt x="21" y="95"/>
                    <a:pt x="23" y="96"/>
                    <a:pt x="24" y="97"/>
                  </a:cubicBezTo>
                  <a:cubicBezTo>
                    <a:pt x="25" y="98"/>
                    <a:pt x="27" y="98"/>
                    <a:pt x="28" y="98"/>
                  </a:cubicBezTo>
                  <a:cubicBezTo>
                    <a:pt x="29" y="98"/>
                    <a:pt x="32" y="97"/>
                    <a:pt x="34" y="95"/>
                  </a:cubicBezTo>
                  <a:cubicBezTo>
                    <a:pt x="35" y="94"/>
                    <a:pt x="38" y="93"/>
                    <a:pt x="40" y="92"/>
                  </a:cubicBezTo>
                  <a:cubicBezTo>
                    <a:pt x="42" y="92"/>
                    <a:pt x="44" y="93"/>
                    <a:pt x="45" y="94"/>
                  </a:cubicBezTo>
                  <a:cubicBezTo>
                    <a:pt x="46" y="95"/>
                    <a:pt x="45" y="97"/>
                    <a:pt x="43" y="97"/>
                  </a:cubicBezTo>
                  <a:cubicBezTo>
                    <a:pt x="41" y="97"/>
                    <a:pt x="39" y="97"/>
                    <a:pt x="38" y="97"/>
                  </a:cubicBezTo>
                  <a:cubicBezTo>
                    <a:pt x="38" y="97"/>
                    <a:pt x="37" y="97"/>
                    <a:pt x="36" y="98"/>
                  </a:cubicBezTo>
                  <a:cubicBezTo>
                    <a:pt x="35" y="99"/>
                    <a:pt x="36" y="100"/>
                    <a:pt x="39" y="100"/>
                  </a:cubicBezTo>
                  <a:cubicBezTo>
                    <a:pt x="41" y="100"/>
                    <a:pt x="44" y="100"/>
                    <a:pt x="47" y="99"/>
                  </a:cubicBezTo>
                  <a:cubicBezTo>
                    <a:pt x="49" y="99"/>
                    <a:pt x="51" y="98"/>
                    <a:pt x="52" y="99"/>
                  </a:cubicBezTo>
                  <a:cubicBezTo>
                    <a:pt x="53" y="99"/>
                    <a:pt x="55" y="98"/>
                    <a:pt x="56" y="98"/>
                  </a:cubicBezTo>
                  <a:cubicBezTo>
                    <a:pt x="58" y="97"/>
                    <a:pt x="60" y="96"/>
                    <a:pt x="63" y="96"/>
                  </a:cubicBezTo>
                  <a:cubicBezTo>
                    <a:pt x="65" y="96"/>
                    <a:pt x="69" y="97"/>
                    <a:pt x="72" y="97"/>
                  </a:cubicBezTo>
                  <a:cubicBezTo>
                    <a:pt x="75" y="97"/>
                    <a:pt x="80" y="98"/>
                    <a:pt x="83" y="97"/>
                  </a:cubicBezTo>
                  <a:cubicBezTo>
                    <a:pt x="86" y="97"/>
                    <a:pt x="90" y="97"/>
                    <a:pt x="92" y="97"/>
                  </a:cubicBezTo>
                  <a:cubicBezTo>
                    <a:pt x="95" y="96"/>
                    <a:pt x="98" y="96"/>
                    <a:pt x="100" y="96"/>
                  </a:cubicBezTo>
                  <a:cubicBezTo>
                    <a:pt x="101" y="96"/>
                    <a:pt x="104" y="97"/>
                    <a:pt x="106" y="97"/>
                  </a:cubicBezTo>
                  <a:cubicBezTo>
                    <a:pt x="108" y="97"/>
                    <a:pt x="112" y="98"/>
                    <a:pt x="113" y="99"/>
                  </a:cubicBezTo>
                  <a:cubicBezTo>
                    <a:pt x="115" y="99"/>
                    <a:pt x="117" y="99"/>
                    <a:pt x="117" y="98"/>
                  </a:cubicBezTo>
                  <a:cubicBezTo>
                    <a:pt x="117" y="97"/>
                    <a:pt x="117" y="95"/>
                    <a:pt x="118" y="93"/>
                  </a:cubicBezTo>
                  <a:cubicBezTo>
                    <a:pt x="119" y="92"/>
                    <a:pt x="120" y="89"/>
                    <a:pt x="119" y="88"/>
                  </a:cubicBezTo>
                  <a:cubicBezTo>
                    <a:pt x="118" y="87"/>
                    <a:pt x="118" y="84"/>
                    <a:pt x="118" y="82"/>
                  </a:cubicBezTo>
                  <a:cubicBezTo>
                    <a:pt x="119" y="80"/>
                    <a:pt x="120" y="78"/>
                    <a:pt x="121" y="77"/>
                  </a:cubicBezTo>
                  <a:cubicBezTo>
                    <a:pt x="123" y="76"/>
                    <a:pt x="126" y="74"/>
                    <a:pt x="129" y="72"/>
                  </a:cubicBezTo>
                  <a:cubicBezTo>
                    <a:pt x="131" y="71"/>
                    <a:pt x="135" y="69"/>
                    <a:pt x="137" y="68"/>
                  </a:cubicBezTo>
                  <a:cubicBezTo>
                    <a:pt x="139" y="67"/>
                    <a:pt x="142" y="66"/>
                    <a:pt x="145" y="66"/>
                  </a:cubicBezTo>
                  <a:cubicBezTo>
                    <a:pt x="147" y="65"/>
                    <a:pt x="150" y="64"/>
                    <a:pt x="151" y="64"/>
                  </a:cubicBezTo>
                  <a:cubicBezTo>
                    <a:pt x="152" y="63"/>
                    <a:pt x="155" y="62"/>
                    <a:pt x="157" y="61"/>
                  </a:cubicBezTo>
                  <a:cubicBezTo>
                    <a:pt x="160" y="60"/>
                    <a:pt x="162" y="58"/>
                    <a:pt x="162" y="57"/>
                  </a:cubicBezTo>
                  <a:cubicBezTo>
                    <a:pt x="163" y="56"/>
                    <a:pt x="163" y="54"/>
                    <a:pt x="163" y="53"/>
                  </a:cubicBezTo>
                  <a:cubicBezTo>
                    <a:pt x="162" y="51"/>
                    <a:pt x="162" y="48"/>
                    <a:pt x="162" y="45"/>
                  </a:cubicBezTo>
                  <a:cubicBezTo>
                    <a:pt x="162" y="42"/>
                    <a:pt x="162" y="39"/>
                    <a:pt x="161" y="38"/>
                  </a:cubicBezTo>
                  <a:cubicBezTo>
                    <a:pt x="160" y="36"/>
                    <a:pt x="162" y="33"/>
                    <a:pt x="163" y="32"/>
                  </a:cubicBezTo>
                  <a:cubicBezTo>
                    <a:pt x="165" y="30"/>
                    <a:pt x="167" y="27"/>
                    <a:pt x="167" y="25"/>
                  </a:cubicBezTo>
                  <a:cubicBezTo>
                    <a:pt x="167" y="23"/>
                    <a:pt x="167" y="22"/>
                    <a:pt x="167" y="22"/>
                  </a:cubicBezTo>
                  <a:cubicBezTo>
                    <a:pt x="167" y="22"/>
                    <a:pt x="166" y="21"/>
                    <a:pt x="164" y="20"/>
                  </a:cubicBezTo>
                  <a:cubicBezTo>
                    <a:pt x="163" y="20"/>
                    <a:pt x="159" y="19"/>
                    <a:pt x="155" y="1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546920" y="5046862"/>
            <a:ext cx="1082215" cy="1416654"/>
            <a:chOff x="5518270" y="4717645"/>
            <a:chExt cx="1082215" cy="14166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5939851" y="5153357"/>
              <a:ext cx="612352" cy="420404"/>
            </a:xfrm>
            <a:custGeom>
              <a:avLst/>
              <a:gdLst/>
              <a:ahLst/>
              <a:cxnLst>
                <a:cxn ang="0">
                  <a:pos x="188" y="3"/>
                </a:cxn>
                <a:cxn ang="0">
                  <a:pos x="172" y="10"/>
                </a:cxn>
                <a:cxn ang="0">
                  <a:pos x="156" y="3"/>
                </a:cxn>
                <a:cxn ang="0">
                  <a:pos x="142" y="3"/>
                </a:cxn>
                <a:cxn ang="0">
                  <a:pos x="128" y="7"/>
                </a:cxn>
                <a:cxn ang="0">
                  <a:pos x="110" y="13"/>
                </a:cxn>
                <a:cxn ang="0">
                  <a:pos x="104" y="23"/>
                </a:cxn>
                <a:cxn ang="0">
                  <a:pos x="92" y="27"/>
                </a:cxn>
                <a:cxn ang="0">
                  <a:pos x="71" y="23"/>
                </a:cxn>
                <a:cxn ang="0">
                  <a:pos x="52" y="17"/>
                </a:cxn>
                <a:cxn ang="0">
                  <a:pos x="36" y="15"/>
                </a:cxn>
                <a:cxn ang="0">
                  <a:pos x="18" y="10"/>
                </a:cxn>
                <a:cxn ang="0">
                  <a:pos x="5" y="10"/>
                </a:cxn>
                <a:cxn ang="0">
                  <a:pos x="2" y="24"/>
                </a:cxn>
                <a:cxn ang="0">
                  <a:pos x="3" y="39"/>
                </a:cxn>
                <a:cxn ang="0">
                  <a:pos x="0" y="52"/>
                </a:cxn>
                <a:cxn ang="0">
                  <a:pos x="13" y="51"/>
                </a:cxn>
                <a:cxn ang="0">
                  <a:pos x="26" y="52"/>
                </a:cxn>
                <a:cxn ang="0">
                  <a:pos x="38" y="54"/>
                </a:cxn>
                <a:cxn ang="0">
                  <a:pos x="51" y="56"/>
                </a:cxn>
                <a:cxn ang="0">
                  <a:pos x="63" y="58"/>
                </a:cxn>
                <a:cxn ang="0">
                  <a:pos x="73" y="63"/>
                </a:cxn>
                <a:cxn ang="0">
                  <a:pos x="83" y="69"/>
                </a:cxn>
                <a:cxn ang="0">
                  <a:pos x="93" y="73"/>
                </a:cxn>
                <a:cxn ang="0">
                  <a:pos x="103" y="79"/>
                </a:cxn>
                <a:cxn ang="0">
                  <a:pos x="111" y="85"/>
                </a:cxn>
                <a:cxn ang="0">
                  <a:pos x="119" y="95"/>
                </a:cxn>
                <a:cxn ang="0">
                  <a:pos x="122" y="100"/>
                </a:cxn>
                <a:cxn ang="0">
                  <a:pos x="127" y="107"/>
                </a:cxn>
                <a:cxn ang="0">
                  <a:pos x="141" y="112"/>
                </a:cxn>
                <a:cxn ang="0">
                  <a:pos x="153" y="114"/>
                </a:cxn>
                <a:cxn ang="0">
                  <a:pos x="161" y="113"/>
                </a:cxn>
                <a:cxn ang="0">
                  <a:pos x="161" y="113"/>
                </a:cxn>
                <a:cxn ang="0">
                  <a:pos x="161" y="120"/>
                </a:cxn>
                <a:cxn ang="0">
                  <a:pos x="154" y="132"/>
                </a:cxn>
                <a:cxn ang="0">
                  <a:pos x="148" y="143"/>
                </a:cxn>
                <a:cxn ang="0">
                  <a:pos x="152" y="147"/>
                </a:cxn>
                <a:cxn ang="0">
                  <a:pos x="163" y="149"/>
                </a:cxn>
                <a:cxn ang="0">
                  <a:pos x="168" y="146"/>
                </a:cxn>
                <a:cxn ang="0">
                  <a:pos x="181" y="134"/>
                </a:cxn>
                <a:cxn ang="0">
                  <a:pos x="197" y="122"/>
                </a:cxn>
                <a:cxn ang="0">
                  <a:pos x="201" y="114"/>
                </a:cxn>
                <a:cxn ang="0">
                  <a:pos x="210" y="94"/>
                </a:cxn>
                <a:cxn ang="0">
                  <a:pos x="218" y="75"/>
                </a:cxn>
                <a:cxn ang="0">
                  <a:pos x="216" y="69"/>
                </a:cxn>
                <a:cxn ang="0">
                  <a:pos x="211" y="69"/>
                </a:cxn>
                <a:cxn ang="0">
                  <a:pos x="212" y="60"/>
                </a:cxn>
                <a:cxn ang="0">
                  <a:pos x="211" y="52"/>
                </a:cxn>
                <a:cxn ang="0">
                  <a:pos x="210" y="42"/>
                </a:cxn>
                <a:cxn ang="0">
                  <a:pos x="210" y="28"/>
                </a:cxn>
                <a:cxn ang="0">
                  <a:pos x="207" y="13"/>
                </a:cxn>
                <a:cxn ang="0">
                  <a:pos x="213" y="10"/>
                </a:cxn>
                <a:cxn ang="0">
                  <a:pos x="213" y="0"/>
                </a:cxn>
                <a:cxn ang="0">
                  <a:pos x="196" y="1"/>
                </a:cxn>
              </a:cxnLst>
              <a:rect l="0" t="0" r="r" b="b"/>
              <a:pathLst>
                <a:path w="220" h="151">
                  <a:moveTo>
                    <a:pt x="196" y="1"/>
                  </a:moveTo>
                  <a:cubicBezTo>
                    <a:pt x="192" y="1"/>
                    <a:pt x="189" y="2"/>
                    <a:pt x="188" y="3"/>
                  </a:cubicBezTo>
                  <a:cubicBezTo>
                    <a:pt x="187" y="3"/>
                    <a:pt x="184" y="6"/>
                    <a:pt x="180" y="8"/>
                  </a:cubicBezTo>
                  <a:cubicBezTo>
                    <a:pt x="177" y="10"/>
                    <a:pt x="173" y="11"/>
                    <a:pt x="172" y="10"/>
                  </a:cubicBezTo>
                  <a:cubicBezTo>
                    <a:pt x="171" y="10"/>
                    <a:pt x="168" y="8"/>
                    <a:pt x="166" y="6"/>
                  </a:cubicBezTo>
                  <a:cubicBezTo>
                    <a:pt x="163" y="5"/>
                    <a:pt x="159" y="3"/>
                    <a:pt x="156" y="3"/>
                  </a:cubicBezTo>
                  <a:cubicBezTo>
                    <a:pt x="153" y="3"/>
                    <a:pt x="149" y="3"/>
                    <a:pt x="147" y="4"/>
                  </a:cubicBezTo>
                  <a:cubicBezTo>
                    <a:pt x="145" y="4"/>
                    <a:pt x="143" y="3"/>
                    <a:pt x="142" y="3"/>
                  </a:cubicBezTo>
                  <a:cubicBezTo>
                    <a:pt x="141" y="2"/>
                    <a:pt x="139" y="2"/>
                    <a:pt x="136" y="2"/>
                  </a:cubicBezTo>
                  <a:cubicBezTo>
                    <a:pt x="134" y="2"/>
                    <a:pt x="131" y="4"/>
                    <a:pt x="128" y="7"/>
                  </a:cubicBezTo>
                  <a:cubicBezTo>
                    <a:pt x="126" y="9"/>
                    <a:pt x="118" y="12"/>
                    <a:pt x="112" y="13"/>
                  </a:cubicBezTo>
                  <a:cubicBezTo>
                    <a:pt x="112" y="13"/>
                    <a:pt x="112" y="13"/>
                    <a:pt x="110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5" y="16"/>
                    <a:pt x="104" y="21"/>
                    <a:pt x="104" y="23"/>
                  </a:cubicBezTo>
                  <a:cubicBezTo>
                    <a:pt x="104" y="26"/>
                    <a:pt x="102" y="28"/>
                    <a:pt x="100" y="28"/>
                  </a:cubicBezTo>
                  <a:cubicBezTo>
                    <a:pt x="98" y="28"/>
                    <a:pt x="94" y="28"/>
                    <a:pt x="92" y="27"/>
                  </a:cubicBezTo>
                  <a:cubicBezTo>
                    <a:pt x="89" y="25"/>
                    <a:pt x="84" y="25"/>
                    <a:pt x="81" y="25"/>
                  </a:cubicBezTo>
                  <a:cubicBezTo>
                    <a:pt x="78" y="25"/>
                    <a:pt x="73" y="24"/>
                    <a:pt x="71" y="23"/>
                  </a:cubicBezTo>
                  <a:cubicBezTo>
                    <a:pt x="68" y="21"/>
                    <a:pt x="63" y="19"/>
                    <a:pt x="60" y="19"/>
                  </a:cubicBezTo>
                  <a:cubicBezTo>
                    <a:pt x="57" y="18"/>
                    <a:pt x="53" y="17"/>
                    <a:pt x="52" y="17"/>
                  </a:cubicBezTo>
                  <a:cubicBezTo>
                    <a:pt x="50" y="17"/>
                    <a:pt x="47" y="16"/>
                    <a:pt x="45" y="15"/>
                  </a:cubicBezTo>
                  <a:cubicBezTo>
                    <a:pt x="43" y="15"/>
                    <a:pt x="39" y="15"/>
                    <a:pt x="36" y="15"/>
                  </a:cubicBezTo>
                  <a:cubicBezTo>
                    <a:pt x="33" y="16"/>
                    <a:pt x="29" y="15"/>
                    <a:pt x="26" y="13"/>
                  </a:cubicBezTo>
                  <a:cubicBezTo>
                    <a:pt x="23" y="11"/>
                    <a:pt x="20" y="10"/>
                    <a:pt x="18" y="10"/>
                  </a:cubicBezTo>
                  <a:cubicBezTo>
                    <a:pt x="16" y="11"/>
                    <a:pt x="13" y="11"/>
                    <a:pt x="10" y="10"/>
                  </a:cubicBezTo>
                  <a:cubicBezTo>
                    <a:pt x="7" y="10"/>
                    <a:pt x="5" y="10"/>
                    <a:pt x="5" y="10"/>
                  </a:cubicBezTo>
                  <a:cubicBezTo>
                    <a:pt x="5" y="10"/>
                    <a:pt x="5" y="11"/>
                    <a:pt x="4" y="14"/>
                  </a:cubicBezTo>
                  <a:cubicBezTo>
                    <a:pt x="3" y="16"/>
                    <a:pt x="3" y="21"/>
                    <a:pt x="2" y="24"/>
                  </a:cubicBezTo>
                  <a:cubicBezTo>
                    <a:pt x="2" y="27"/>
                    <a:pt x="2" y="32"/>
                    <a:pt x="2" y="33"/>
                  </a:cubicBezTo>
                  <a:cubicBezTo>
                    <a:pt x="3" y="34"/>
                    <a:pt x="3" y="37"/>
                    <a:pt x="3" y="39"/>
                  </a:cubicBezTo>
                  <a:cubicBezTo>
                    <a:pt x="3" y="41"/>
                    <a:pt x="3" y="44"/>
                    <a:pt x="2" y="47"/>
                  </a:cubicBezTo>
                  <a:cubicBezTo>
                    <a:pt x="1" y="50"/>
                    <a:pt x="0" y="52"/>
                    <a:pt x="0" y="52"/>
                  </a:cubicBezTo>
                  <a:cubicBezTo>
                    <a:pt x="0" y="52"/>
                    <a:pt x="2" y="52"/>
                    <a:pt x="4" y="53"/>
                  </a:cubicBezTo>
                  <a:cubicBezTo>
                    <a:pt x="6" y="53"/>
                    <a:pt x="10" y="52"/>
                    <a:pt x="13" y="51"/>
                  </a:cubicBezTo>
                  <a:cubicBezTo>
                    <a:pt x="17" y="50"/>
                    <a:pt x="20" y="49"/>
                    <a:pt x="21" y="50"/>
                  </a:cubicBezTo>
                  <a:cubicBezTo>
                    <a:pt x="21" y="51"/>
                    <a:pt x="24" y="52"/>
                    <a:pt x="26" y="52"/>
                  </a:cubicBezTo>
                  <a:cubicBezTo>
                    <a:pt x="28" y="51"/>
                    <a:pt x="31" y="52"/>
                    <a:pt x="32" y="53"/>
                  </a:cubicBezTo>
                  <a:cubicBezTo>
                    <a:pt x="34" y="54"/>
                    <a:pt x="36" y="54"/>
                    <a:pt x="38" y="54"/>
                  </a:cubicBezTo>
                  <a:cubicBezTo>
                    <a:pt x="39" y="54"/>
                    <a:pt x="42" y="55"/>
                    <a:pt x="44" y="55"/>
                  </a:cubicBezTo>
                  <a:cubicBezTo>
                    <a:pt x="45" y="56"/>
                    <a:pt x="48" y="56"/>
                    <a:pt x="51" y="56"/>
                  </a:cubicBezTo>
                  <a:cubicBezTo>
                    <a:pt x="53" y="56"/>
                    <a:pt x="56" y="56"/>
                    <a:pt x="58" y="57"/>
                  </a:cubicBezTo>
                  <a:cubicBezTo>
                    <a:pt x="59" y="58"/>
                    <a:pt x="62" y="58"/>
                    <a:pt x="63" y="58"/>
                  </a:cubicBezTo>
                  <a:cubicBezTo>
                    <a:pt x="64" y="57"/>
                    <a:pt x="66" y="57"/>
                    <a:pt x="68" y="58"/>
                  </a:cubicBezTo>
                  <a:cubicBezTo>
                    <a:pt x="69" y="59"/>
                    <a:pt x="71" y="61"/>
                    <a:pt x="73" y="63"/>
                  </a:cubicBezTo>
                  <a:cubicBezTo>
                    <a:pt x="75" y="64"/>
                    <a:pt x="77" y="67"/>
                    <a:pt x="77" y="68"/>
                  </a:cubicBezTo>
                  <a:cubicBezTo>
                    <a:pt x="78" y="70"/>
                    <a:pt x="80" y="70"/>
                    <a:pt x="83" y="69"/>
                  </a:cubicBezTo>
                  <a:cubicBezTo>
                    <a:pt x="85" y="68"/>
                    <a:pt x="87" y="68"/>
                    <a:pt x="88" y="69"/>
                  </a:cubicBezTo>
                  <a:cubicBezTo>
                    <a:pt x="89" y="70"/>
                    <a:pt x="91" y="72"/>
                    <a:pt x="93" y="73"/>
                  </a:cubicBezTo>
                  <a:cubicBezTo>
                    <a:pt x="96" y="74"/>
                    <a:pt x="98" y="75"/>
                    <a:pt x="100" y="76"/>
                  </a:cubicBezTo>
                  <a:cubicBezTo>
                    <a:pt x="101" y="76"/>
                    <a:pt x="103" y="78"/>
                    <a:pt x="103" y="79"/>
                  </a:cubicBezTo>
                  <a:cubicBezTo>
                    <a:pt x="104" y="80"/>
                    <a:pt x="106" y="82"/>
                    <a:pt x="108" y="82"/>
                  </a:cubicBezTo>
                  <a:cubicBezTo>
                    <a:pt x="110" y="82"/>
                    <a:pt x="111" y="84"/>
                    <a:pt x="111" y="85"/>
                  </a:cubicBezTo>
                  <a:cubicBezTo>
                    <a:pt x="111" y="87"/>
                    <a:pt x="113" y="89"/>
                    <a:pt x="115" y="90"/>
                  </a:cubicBezTo>
                  <a:cubicBezTo>
                    <a:pt x="117" y="91"/>
                    <a:pt x="119" y="93"/>
                    <a:pt x="119" y="95"/>
                  </a:cubicBezTo>
                  <a:cubicBezTo>
                    <a:pt x="119" y="96"/>
                    <a:pt x="119" y="98"/>
                    <a:pt x="120" y="98"/>
                  </a:cubicBezTo>
                  <a:cubicBezTo>
                    <a:pt x="121" y="98"/>
                    <a:pt x="122" y="99"/>
                    <a:pt x="122" y="100"/>
                  </a:cubicBezTo>
                  <a:cubicBezTo>
                    <a:pt x="122" y="101"/>
                    <a:pt x="123" y="103"/>
                    <a:pt x="125" y="103"/>
                  </a:cubicBezTo>
                  <a:cubicBezTo>
                    <a:pt x="126" y="103"/>
                    <a:pt x="127" y="105"/>
                    <a:pt x="127" y="107"/>
                  </a:cubicBezTo>
                  <a:cubicBezTo>
                    <a:pt x="127" y="108"/>
                    <a:pt x="129" y="110"/>
                    <a:pt x="132" y="110"/>
                  </a:cubicBezTo>
                  <a:cubicBezTo>
                    <a:pt x="135" y="111"/>
                    <a:pt x="138" y="111"/>
                    <a:pt x="141" y="112"/>
                  </a:cubicBezTo>
                  <a:cubicBezTo>
                    <a:pt x="143" y="112"/>
                    <a:pt x="146" y="113"/>
                    <a:pt x="147" y="114"/>
                  </a:cubicBezTo>
                  <a:cubicBezTo>
                    <a:pt x="148" y="115"/>
                    <a:pt x="150" y="115"/>
                    <a:pt x="153" y="114"/>
                  </a:cubicBezTo>
                  <a:cubicBezTo>
                    <a:pt x="155" y="113"/>
                    <a:pt x="157" y="112"/>
                    <a:pt x="158" y="113"/>
                  </a:cubicBezTo>
                  <a:cubicBezTo>
                    <a:pt x="159" y="113"/>
                    <a:pt x="160" y="113"/>
                    <a:pt x="161" y="113"/>
                  </a:cubicBezTo>
                  <a:cubicBezTo>
                    <a:pt x="161" y="112"/>
                    <a:pt x="162" y="112"/>
                    <a:pt x="162" y="112"/>
                  </a:cubicBezTo>
                  <a:cubicBezTo>
                    <a:pt x="162" y="112"/>
                    <a:pt x="161" y="112"/>
                    <a:pt x="161" y="113"/>
                  </a:cubicBezTo>
                  <a:cubicBezTo>
                    <a:pt x="161" y="113"/>
                    <a:pt x="161" y="114"/>
                    <a:pt x="162" y="115"/>
                  </a:cubicBezTo>
                  <a:cubicBezTo>
                    <a:pt x="163" y="116"/>
                    <a:pt x="163" y="119"/>
                    <a:pt x="161" y="120"/>
                  </a:cubicBezTo>
                  <a:cubicBezTo>
                    <a:pt x="159" y="122"/>
                    <a:pt x="157" y="125"/>
                    <a:pt x="156" y="126"/>
                  </a:cubicBezTo>
                  <a:cubicBezTo>
                    <a:pt x="155" y="127"/>
                    <a:pt x="154" y="130"/>
                    <a:pt x="154" y="132"/>
                  </a:cubicBezTo>
                  <a:cubicBezTo>
                    <a:pt x="154" y="135"/>
                    <a:pt x="153" y="137"/>
                    <a:pt x="152" y="139"/>
                  </a:cubicBezTo>
                  <a:cubicBezTo>
                    <a:pt x="151" y="140"/>
                    <a:pt x="149" y="142"/>
                    <a:pt x="148" y="143"/>
                  </a:cubicBezTo>
                  <a:cubicBezTo>
                    <a:pt x="147" y="144"/>
                    <a:pt x="147" y="146"/>
                    <a:pt x="148" y="147"/>
                  </a:cubicBezTo>
                  <a:cubicBezTo>
                    <a:pt x="149" y="149"/>
                    <a:pt x="151" y="149"/>
                    <a:pt x="152" y="147"/>
                  </a:cubicBezTo>
                  <a:cubicBezTo>
                    <a:pt x="153" y="145"/>
                    <a:pt x="155" y="145"/>
                    <a:pt x="157" y="145"/>
                  </a:cubicBezTo>
                  <a:cubicBezTo>
                    <a:pt x="159" y="146"/>
                    <a:pt x="161" y="148"/>
                    <a:pt x="163" y="149"/>
                  </a:cubicBezTo>
                  <a:cubicBezTo>
                    <a:pt x="164" y="150"/>
                    <a:pt x="165" y="151"/>
                    <a:pt x="165" y="151"/>
                  </a:cubicBezTo>
                  <a:cubicBezTo>
                    <a:pt x="165" y="151"/>
                    <a:pt x="167" y="149"/>
                    <a:pt x="168" y="146"/>
                  </a:cubicBezTo>
                  <a:cubicBezTo>
                    <a:pt x="170" y="144"/>
                    <a:pt x="173" y="141"/>
                    <a:pt x="174" y="139"/>
                  </a:cubicBezTo>
                  <a:cubicBezTo>
                    <a:pt x="175" y="138"/>
                    <a:pt x="178" y="136"/>
                    <a:pt x="181" y="134"/>
                  </a:cubicBezTo>
                  <a:cubicBezTo>
                    <a:pt x="183" y="132"/>
                    <a:pt x="187" y="129"/>
                    <a:pt x="189" y="127"/>
                  </a:cubicBezTo>
                  <a:cubicBezTo>
                    <a:pt x="191" y="125"/>
                    <a:pt x="195" y="122"/>
                    <a:pt x="197" y="122"/>
                  </a:cubicBezTo>
                  <a:cubicBezTo>
                    <a:pt x="199" y="121"/>
                    <a:pt x="200" y="120"/>
                    <a:pt x="200" y="119"/>
                  </a:cubicBezTo>
                  <a:cubicBezTo>
                    <a:pt x="200" y="118"/>
                    <a:pt x="200" y="116"/>
                    <a:pt x="201" y="114"/>
                  </a:cubicBezTo>
                  <a:cubicBezTo>
                    <a:pt x="202" y="113"/>
                    <a:pt x="205" y="109"/>
                    <a:pt x="206" y="105"/>
                  </a:cubicBezTo>
                  <a:cubicBezTo>
                    <a:pt x="207" y="102"/>
                    <a:pt x="209" y="97"/>
                    <a:pt x="210" y="94"/>
                  </a:cubicBezTo>
                  <a:cubicBezTo>
                    <a:pt x="211" y="91"/>
                    <a:pt x="212" y="87"/>
                    <a:pt x="214" y="84"/>
                  </a:cubicBezTo>
                  <a:cubicBezTo>
                    <a:pt x="215" y="81"/>
                    <a:pt x="217" y="77"/>
                    <a:pt x="218" y="75"/>
                  </a:cubicBezTo>
                  <a:cubicBezTo>
                    <a:pt x="219" y="73"/>
                    <a:pt x="220" y="70"/>
                    <a:pt x="219" y="69"/>
                  </a:cubicBezTo>
                  <a:cubicBezTo>
                    <a:pt x="218" y="68"/>
                    <a:pt x="217" y="68"/>
                    <a:pt x="216" y="69"/>
                  </a:cubicBezTo>
                  <a:cubicBezTo>
                    <a:pt x="214" y="70"/>
                    <a:pt x="213" y="71"/>
                    <a:pt x="212" y="71"/>
                  </a:cubicBezTo>
                  <a:cubicBezTo>
                    <a:pt x="211" y="71"/>
                    <a:pt x="211" y="71"/>
                    <a:pt x="211" y="69"/>
                  </a:cubicBezTo>
                  <a:cubicBezTo>
                    <a:pt x="212" y="68"/>
                    <a:pt x="212" y="66"/>
                    <a:pt x="211" y="65"/>
                  </a:cubicBezTo>
                  <a:cubicBezTo>
                    <a:pt x="211" y="63"/>
                    <a:pt x="211" y="61"/>
                    <a:pt x="212" y="60"/>
                  </a:cubicBezTo>
                  <a:cubicBezTo>
                    <a:pt x="213" y="59"/>
                    <a:pt x="213" y="57"/>
                    <a:pt x="213" y="56"/>
                  </a:cubicBezTo>
                  <a:cubicBezTo>
                    <a:pt x="212" y="55"/>
                    <a:pt x="211" y="53"/>
                    <a:pt x="211" y="52"/>
                  </a:cubicBezTo>
                  <a:cubicBezTo>
                    <a:pt x="211" y="51"/>
                    <a:pt x="211" y="49"/>
                    <a:pt x="211" y="48"/>
                  </a:cubicBezTo>
                  <a:cubicBezTo>
                    <a:pt x="210" y="47"/>
                    <a:pt x="210" y="44"/>
                    <a:pt x="210" y="42"/>
                  </a:cubicBezTo>
                  <a:cubicBezTo>
                    <a:pt x="210" y="40"/>
                    <a:pt x="210" y="37"/>
                    <a:pt x="209" y="36"/>
                  </a:cubicBezTo>
                  <a:cubicBezTo>
                    <a:pt x="208" y="34"/>
                    <a:pt x="209" y="30"/>
                    <a:pt x="210" y="28"/>
                  </a:cubicBezTo>
                  <a:cubicBezTo>
                    <a:pt x="211" y="25"/>
                    <a:pt x="211" y="21"/>
                    <a:pt x="209" y="20"/>
                  </a:cubicBezTo>
                  <a:cubicBezTo>
                    <a:pt x="208" y="18"/>
                    <a:pt x="207" y="15"/>
                    <a:pt x="207" y="13"/>
                  </a:cubicBezTo>
                  <a:cubicBezTo>
                    <a:pt x="207" y="12"/>
                    <a:pt x="208" y="11"/>
                    <a:pt x="210" y="13"/>
                  </a:cubicBezTo>
                  <a:cubicBezTo>
                    <a:pt x="211" y="14"/>
                    <a:pt x="213" y="13"/>
                    <a:pt x="213" y="10"/>
                  </a:cubicBezTo>
                  <a:cubicBezTo>
                    <a:pt x="213" y="8"/>
                    <a:pt x="213" y="4"/>
                    <a:pt x="213" y="3"/>
                  </a:cubicBezTo>
                  <a:cubicBezTo>
                    <a:pt x="213" y="1"/>
                    <a:pt x="213" y="0"/>
                    <a:pt x="213" y="0"/>
                  </a:cubicBezTo>
                  <a:cubicBezTo>
                    <a:pt x="213" y="0"/>
                    <a:pt x="210" y="0"/>
                    <a:pt x="207" y="0"/>
                  </a:cubicBezTo>
                  <a:cubicBezTo>
                    <a:pt x="205" y="1"/>
                    <a:pt x="199" y="1"/>
                    <a:pt x="196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5847998" y="4717645"/>
              <a:ext cx="752487" cy="513434"/>
            </a:xfrm>
            <a:custGeom>
              <a:avLst/>
              <a:gdLst/>
              <a:ahLst/>
              <a:cxnLst>
                <a:cxn ang="0">
                  <a:pos x="258" y="114"/>
                </a:cxn>
                <a:cxn ang="0">
                  <a:pos x="251" y="106"/>
                </a:cxn>
                <a:cxn ang="0">
                  <a:pos x="242" y="98"/>
                </a:cxn>
                <a:cxn ang="0">
                  <a:pos x="222" y="95"/>
                </a:cxn>
                <a:cxn ang="0">
                  <a:pos x="221" y="80"/>
                </a:cxn>
                <a:cxn ang="0">
                  <a:pos x="213" y="65"/>
                </a:cxn>
                <a:cxn ang="0">
                  <a:pos x="210" y="52"/>
                </a:cxn>
                <a:cxn ang="0">
                  <a:pos x="208" y="35"/>
                </a:cxn>
                <a:cxn ang="0">
                  <a:pos x="198" y="21"/>
                </a:cxn>
                <a:cxn ang="0">
                  <a:pos x="172" y="18"/>
                </a:cxn>
                <a:cxn ang="0">
                  <a:pos x="149" y="10"/>
                </a:cxn>
                <a:cxn ang="0">
                  <a:pos x="133" y="5"/>
                </a:cxn>
                <a:cxn ang="0">
                  <a:pos x="112" y="1"/>
                </a:cxn>
                <a:cxn ang="0">
                  <a:pos x="96" y="2"/>
                </a:cxn>
                <a:cxn ang="0">
                  <a:pos x="74" y="1"/>
                </a:cxn>
                <a:cxn ang="0">
                  <a:pos x="64" y="4"/>
                </a:cxn>
                <a:cxn ang="0">
                  <a:pos x="48" y="13"/>
                </a:cxn>
                <a:cxn ang="0">
                  <a:pos x="37" y="31"/>
                </a:cxn>
                <a:cxn ang="0">
                  <a:pos x="26" y="44"/>
                </a:cxn>
                <a:cxn ang="0">
                  <a:pos x="22" y="62"/>
                </a:cxn>
                <a:cxn ang="0">
                  <a:pos x="16" y="68"/>
                </a:cxn>
                <a:cxn ang="0">
                  <a:pos x="12" y="72"/>
                </a:cxn>
                <a:cxn ang="0">
                  <a:pos x="13" y="85"/>
                </a:cxn>
                <a:cxn ang="0">
                  <a:pos x="10" y="99"/>
                </a:cxn>
                <a:cxn ang="0">
                  <a:pos x="7" y="113"/>
                </a:cxn>
                <a:cxn ang="0">
                  <a:pos x="1" y="127"/>
                </a:cxn>
                <a:cxn ang="0">
                  <a:pos x="0" y="134"/>
                </a:cxn>
                <a:cxn ang="0">
                  <a:pos x="3" y="139"/>
                </a:cxn>
                <a:cxn ang="0">
                  <a:pos x="13" y="137"/>
                </a:cxn>
                <a:cxn ang="0">
                  <a:pos x="26" y="139"/>
                </a:cxn>
                <a:cxn ang="0">
                  <a:pos x="35" y="160"/>
                </a:cxn>
                <a:cxn ang="0">
                  <a:pos x="43" y="166"/>
                </a:cxn>
                <a:cxn ang="0">
                  <a:pos x="59" y="169"/>
                </a:cxn>
                <a:cxn ang="0">
                  <a:pos x="78" y="171"/>
                </a:cxn>
                <a:cxn ang="0">
                  <a:pos x="93" y="175"/>
                </a:cxn>
                <a:cxn ang="0">
                  <a:pos x="114" y="181"/>
                </a:cxn>
                <a:cxn ang="0">
                  <a:pos x="133" y="184"/>
                </a:cxn>
                <a:cxn ang="0">
                  <a:pos x="140" y="169"/>
                </a:cxn>
                <a:cxn ang="0">
                  <a:pos x="145" y="169"/>
                </a:cxn>
                <a:cxn ang="0">
                  <a:pos x="169" y="158"/>
                </a:cxn>
                <a:cxn ang="0">
                  <a:pos x="180" y="160"/>
                </a:cxn>
                <a:cxn ang="0">
                  <a:pos x="199" y="162"/>
                </a:cxn>
                <a:cxn ang="0">
                  <a:pos x="213" y="164"/>
                </a:cxn>
                <a:cxn ang="0">
                  <a:pos x="229" y="157"/>
                </a:cxn>
                <a:cxn ang="0">
                  <a:pos x="246" y="156"/>
                </a:cxn>
                <a:cxn ang="0">
                  <a:pos x="246" y="152"/>
                </a:cxn>
                <a:cxn ang="0">
                  <a:pos x="254" y="145"/>
                </a:cxn>
                <a:cxn ang="0">
                  <a:pos x="247" y="138"/>
                </a:cxn>
                <a:cxn ang="0">
                  <a:pos x="245" y="134"/>
                </a:cxn>
                <a:cxn ang="0">
                  <a:pos x="253" y="133"/>
                </a:cxn>
                <a:cxn ang="0">
                  <a:pos x="256" y="127"/>
                </a:cxn>
                <a:cxn ang="0">
                  <a:pos x="262" y="132"/>
                </a:cxn>
                <a:cxn ang="0">
                  <a:pos x="268" y="130"/>
                </a:cxn>
                <a:cxn ang="0">
                  <a:pos x="267" y="125"/>
                </a:cxn>
              </a:cxnLst>
              <a:rect l="0" t="0" r="r" b="b"/>
              <a:pathLst>
                <a:path w="270" h="184">
                  <a:moveTo>
                    <a:pt x="264" y="118"/>
                  </a:moveTo>
                  <a:cubicBezTo>
                    <a:pt x="263" y="115"/>
                    <a:pt x="260" y="114"/>
                    <a:pt x="258" y="114"/>
                  </a:cubicBezTo>
                  <a:cubicBezTo>
                    <a:pt x="256" y="114"/>
                    <a:pt x="254" y="114"/>
                    <a:pt x="252" y="113"/>
                  </a:cubicBezTo>
                  <a:cubicBezTo>
                    <a:pt x="251" y="112"/>
                    <a:pt x="251" y="109"/>
                    <a:pt x="251" y="106"/>
                  </a:cubicBezTo>
                  <a:cubicBezTo>
                    <a:pt x="251" y="103"/>
                    <a:pt x="250" y="100"/>
                    <a:pt x="248" y="99"/>
                  </a:cubicBezTo>
                  <a:cubicBezTo>
                    <a:pt x="247" y="98"/>
                    <a:pt x="244" y="98"/>
                    <a:pt x="242" y="98"/>
                  </a:cubicBezTo>
                  <a:cubicBezTo>
                    <a:pt x="239" y="98"/>
                    <a:pt x="235" y="98"/>
                    <a:pt x="231" y="97"/>
                  </a:cubicBezTo>
                  <a:cubicBezTo>
                    <a:pt x="228" y="97"/>
                    <a:pt x="224" y="96"/>
                    <a:pt x="222" y="95"/>
                  </a:cubicBezTo>
                  <a:cubicBezTo>
                    <a:pt x="221" y="93"/>
                    <a:pt x="220" y="90"/>
                    <a:pt x="221" y="88"/>
                  </a:cubicBezTo>
                  <a:cubicBezTo>
                    <a:pt x="222" y="85"/>
                    <a:pt x="222" y="81"/>
                    <a:pt x="221" y="80"/>
                  </a:cubicBezTo>
                  <a:cubicBezTo>
                    <a:pt x="220" y="79"/>
                    <a:pt x="219" y="76"/>
                    <a:pt x="218" y="74"/>
                  </a:cubicBezTo>
                  <a:cubicBezTo>
                    <a:pt x="218" y="72"/>
                    <a:pt x="215" y="68"/>
                    <a:pt x="213" y="65"/>
                  </a:cubicBezTo>
                  <a:cubicBezTo>
                    <a:pt x="212" y="62"/>
                    <a:pt x="210" y="59"/>
                    <a:pt x="210" y="58"/>
                  </a:cubicBezTo>
                  <a:cubicBezTo>
                    <a:pt x="211" y="57"/>
                    <a:pt x="210" y="54"/>
                    <a:pt x="210" y="52"/>
                  </a:cubicBezTo>
                  <a:cubicBezTo>
                    <a:pt x="209" y="51"/>
                    <a:pt x="208" y="47"/>
                    <a:pt x="208" y="44"/>
                  </a:cubicBezTo>
                  <a:cubicBezTo>
                    <a:pt x="208" y="42"/>
                    <a:pt x="208" y="38"/>
                    <a:pt x="208" y="35"/>
                  </a:cubicBezTo>
                  <a:cubicBezTo>
                    <a:pt x="207" y="33"/>
                    <a:pt x="206" y="29"/>
                    <a:pt x="205" y="28"/>
                  </a:cubicBezTo>
                  <a:cubicBezTo>
                    <a:pt x="204" y="26"/>
                    <a:pt x="201" y="23"/>
                    <a:pt x="198" y="21"/>
                  </a:cubicBezTo>
                  <a:cubicBezTo>
                    <a:pt x="195" y="19"/>
                    <a:pt x="190" y="17"/>
                    <a:pt x="187" y="17"/>
                  </a:cubicBezTo>
                  <a:cubicBezTo>
                    <a:pt x="185" y="17"/>
                    <a:pt x="178" y="18"/>
                    <a:pt x="172" y="18"/>
                  </a:cubicBezTo>
                  <a:cubicBezTo>
                    <a:pt x="166" y="18"/>
                    <a:pt x="160" y="16"/>
                    <a:pt x="158" y="15"/>
                  </a:cubicBezTo>
                  <a:cubicBezTo>
                    <a:pt x="156" y="13"/>
                    <a:pt x="152" y="11"/>
                    <a:pt x="149" y="10"/>
                  </a:cubicBezTo>
                  <a:cubicBezTo>
                    <a:pt x="146" y="9"/>
                    <a:pt x="142" y="7"/>
                    <a:pt x="140" y="6"/>
                  </a:cubicBezTo>
                  <a:cubicBezTo>
                    <a:pt x="139" y="4"/>
                    <a:pt x="135" y="4"/>
                    <a:pt x="133" y="5"/>
                  </a:cubicBezTo>
                  <a:cubicBezTo>
                    <a:pt x="130" y="6"/>
                    <a:pt x="126" y="6"/>
                    <a:pt x="123" y="5"/>
                  </a:cubicBezTo>
                  <a:cubicBezTo>
                    <a:pt x="120" y="4"/>
                    <a:pt x="115" y="2"/>
                    <a:pt x="112" y="1"/>
                  </a:cubicBezTo>
                  <a:cubicBezTo>
                    <a:pt x="109" y="0"/>
                    <a:pt x="105" y="0"/>
                    <a:pt x="103" y="1"/>
                  </a:cubicBezTo>
                  <a:cubicBezTo>
                    <a:pt x="101" y="2"/>
                    <a:pt x="98" y="3"/>
                    <a:pt x="96" y="2"/>
                  </a:cubicBezTo>
                  <a:cubicBezTo>
                    <a:pt x="95" y="1"/>
                    <a:pt x="91" y="1"/>
                    <a:pt x="87" y="1"/>
                  </a:cubicBezTo>
                  <a:cubicBezTo>
                    <a:pt x="83" y="1"/>
                    <a:pt x="77" y="1"/>
                    <a:pt x="74" y="1"/>
                  </a:cubicBezTo>
                  <a:cubicBezTo>
                    <a:pt x="70" y="0"/>
                    <a:pt x="68" y="0"/>
                    <a:pt x="68" y="0"/>
                  </a:cubicBezTo>
                  <a:cubicBezTo>
                    <a:pt x="68" y="0"/>
                    <a:pt x="66" y="2"/>
                    <a:pt x="64" y="4"/>
                  </a:cubicBezTo>
                  <a:cubicBezTo>
                    <a:pt x="62" y="6"/>
                    <a:pt x="59" y="9"/>
                    <a:pt x="57" y="10"/>
                  </a:cubicBezTo>
                  <a:cubicBezTo>
                    <a:pt x="55" y="10"/>
                    <a:pt x="51" y="12"/>
                    <a:pt x="48" y="13"/>
                  </a:cubicBezTo>
                  <a:cubicBezTo>
                    <a:pt x="45" y="14"/>
                    <a:pt x="42" y="17"/>
                    <a:pt x="41" y="21"/>
                  </a:cubicBezTo>
                  <a:cubicBezTo>
                    <a:pt x="40" y="25"/>
                    <a:pt x="38" y="29"/>
                    <a:pt x="37" y="31"/>
                  </a:cubicBezTo>
                  <a:cubicBezTo>
                    <a:pt x="36" y="33"/>
                    <a:pt x="34" y="36"/>
                    <a:pt x="32" y="37"/>
                  </a:cubicBezTo>
                  <a:cubicBezTo>
                    <a:pt x="30" y="39"/>
                    <a:pt x="27" y="41"/>
                    <a:pt x="26" y="44"/>
                  </a:cubicBezTo>
                  <a:cubicBezTo>
                    <a:pt x="25" y="46"/>
                    <a:pt x="24" y="50"/>
                    <a:pt x="23" y="54"/>
                  </a:cubicBezTo>
                  <a:cubicBezTo>
                    <a:pt x="23" y="57"/>
                    <a:pt x="22" y="61"/>
                    <a:pt x="22" y="62"/>
                  </a:cubicBezTo>
                  <a:cubicBezTo>
                    <a:pt x="22" y="63"/>
                    <a:pt x="22" y="65"/>
                    <a:pt x="21" y="66"/>
                  </a:cubicBezTo>
                  <a:cubicBezTo>
                    <a:pt x="20" y="66"/>
                    <a:pt x="18" y="67"/>
                    <a:pt x="16" y="68"/>
                  </a:cubicBezTo>
                  <a:cubicBezTo>
                    <a:pt x="14" y="68"/>
                    <a:pt x="12" y="68"/>
                    <a:pt x="12" y="68"/>
                  </a:cubicBezTo>
                  <a:cubicBezTo>
                    <a:pt x="12" y="68"/>
                    <a:pt x="12" y="70"/>
                    <a:pt x="12" y="72"/>
                  </a:cubicBezTo>
                  <a:cubicBezTo>
                    <a:pt x="12" y="74"/>
                    <a:pt x="12" y="77"/>
                    <a:pt x="13" y="80"/>
                  </a:cubicBezTo>
                  <a:cubicBezTo>
                    <a:pt x="14" y="82"/>
                    <a:pt x="14" y="84"/>
                    <a:pt x="13" y="85"/>
                  </a:cubicBezTo>
                  <a:cubicBezTo>
                    <a:pt x="12" y="86"/>
                    <a:pt x="12" y="89"/>
                    <a:pt x="12" y="91"/>
                  </a:cubicBezTo>
                  <a:cubicBezTo>
                    <a:pt x="12" y="94"/>
                    <a:pt x="11" y="97"/>
                    <a:pt x="10" y="99"/>
                  </a:cubicBezTo>
                  <a:cubicBezTo>
                    <a:pt x="10" y="100"/>
                    <a:pt x="8" y="103"/>
                    <a:pt x="8" y="105"/>
                  </a:cubicBezTo>
                  <a:cubicBezTo>
                    <a:pt x="7" y="107"/>
                    <a:pt x="6" y="111"/>
                    <a:pt x="7" y="113"/>
                  </a:cubicBezTo>
                  <a:cubicBezTo>
                    <a:pt x="7" y="115"/>
                    <a:pt x="6" y="118"/>
                    <a:pt x="5" y="120"/>
                  </a:cubicBezTo>
                  <a:cubicBezTo>
                    <a:pt x="4" y="122"/>
                    <a:pt x="2" y="125"/>
                    <a:pt x="1" y="12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0"/>
                    <a:pt x="0" y="132"/>
                    <a:pt x="0" y="134"/>
                  </a:cubicBezTo>
                  <a:cubicBezTo>
                    <a:pt x="0" y="135"/>
                    <a:pt x="0" y="137"/>
                    <a:pt x="0" y="137"/>
                  </a:cubicBezTo>
                  <a:cubicBezTo>
                    <a:pt x="0" y="137"/>
                    <a:pt x="1" y="138"/>
                    <a:pt x="3" y="139"/>
                  </a:cubicBezTo>
                  <a:cubicBezTo>
                    <a:pt x="5" y="140"/>
                    <a:pt x="8" y="139"/>
                    <a:pt x="9" y="138"/>
                  </a:cubicBezTo>
                  <a:cubicBezTo>
                    <a:pt x="10" y="137"/>
                    <a:pt x="12" y="136"/>
                    <a:pt x="13" y="137"/>
                  </a:cubicBezTo>
                  <a:cubicBezTo>
                    <a:pt x="14" y="137"/>
                    <a:pt x="16" y="138"/>
                    <a:pt x="18" y="137"/>
                  </a:cubicBezTo>
                  <a:cubicBezTo>
                    <a:pt x="21" y="137"/>
                    <a:pt x="24" y="138"/>
                    <a:pt x="26" y="139"/>
                  </a:cubicBezTo>
                  <a:cubicBezTo>
                    <a:pt x="28" y="140"/>
                    <a:pt x="30" y="144"/>
                    <a:pt x="31" y="147"/>
                  </a:cubicBezTo>
                  <a:cubicBezTo>
                    <a:pt x="31" y="151"/>
                    <a:pt x="33" y="156"/>
                    <a:pt x="35" y="160"/>
                  </a:cubicBezTo>
                  <a:cubicBezTo>
                    <a:pt x="37" y="163"/>
                    <a:pt x="38" y="166"/>
                    <a:pt x="38" y="166"/>
                  </a:cubicBezTo>
                  <a:cubicBezTo>
                    <a:pt x="38" y="166"/>
                    <a:pt x="40" y="166"/>
                    <a:pt x="43" y="166"/>
                  </a:cubicBezTo>
                  <a:cubicBezTo>
                    <a:pt x="46" y="167"/>
                    <a:pt x="49" y="167"/>
                    <a:pt x="51" y="166"/>
                  </a:cubicBezTo>
                  <a:cubicBezTo>
                    <a:pt x="53" y="166"/>
                    <a:pt x="56" y="167"/>
                    <a:pt x="59" y="169"/>
                  </a:cubicBezTo>
                  <a:cubicBezTo>
                    <a:pt x="62" y="171"/>
                    <a:pt x="66" y="172"/>
                    <a:pt x="69" y="171"/>
                  </a:cubicBezTo>
                  <a:cubicBezTo>
                    <a:pt x="72" y="171"/>
                    <a:pt x="76" y="171"/>
                    <a:pt x="78" y="171"/>
                  </a:cubicBezTo>
                  <a:cubicBezTo>
                    <a:pt x="80" y="172"/>
                    <a:pt x="83" y="173"/>
                    <a:pt x="85" y="173"/>
                  </a:cubicBezTo>
                  <a:cubicBezTo>
                    <a:pt x="86" y="173"/>
                    <a:pt x="90" y="174"/>
                    <a:pt x="93" y="175"/>
                  </a:cubicBezTo>
                  <a:cubicBezTo>
                    <a:pt x="96" y="175"/>
                    <a:pt x="101" y="177"/>
                    <a:pt x="104" y="179"/>
                  </a:cubicBezTo>
                  <a:cubicBezTo>
                    <a:pt x="106" y="180"/>
                    <a:pt x="111" y="181"/>
                    <a:pt x="114" y="181"/>
                  </a:cubicBezTo>
                  <a:cubicBezTo>
                    <a:pt x="117" y="181"/>
                    <a:pt x="122" y="181"/>
                    <a:pt x="125" y="183"/>
                  </a:cubicBezTo>
                  <a:cubicBezTo>
                    <a:pt x="127" y="184"/>
                    <a:pt x="131" y="184"/>
                    <a:pt x="133" y="184"/>
                  </a:cubicBezTo>
                  <a:cubicBezTo>
                    <a:pt x="135" y="184"/>
                    <a:pt x="137" y="182"/>
                    <a:pt x="137" y="179"/>
                  </a:cubicBezTo>
                  <a:cubicBezTo>
                    <a:pt x="137" y="177"/>
                    <a:pt x="138" y="172"/>
                    <a:pt x="140" y="169"/>
                  </a:cubicBezTo>
                  <a:cubicBezTo>
                    <a:pt x="140" y="169"/>
                    <a:pt x="140" y="169"/>
                    <a:pt x="143" y="169"/>
                  </a:cubicBezTo>
                  <a:cubicBezTo>
                    <a:pt x="145" y="169"/>
                    <a:pt x="145" y="169"/>
                    <a:pt x="145" y="169"/>
                  </a:cubicBezTo>
                  <a:cubicBezTo>
                    <a:pt x="151" y="168"/>
                    <a:pt x="159" y="165"/>
                    <a:pt x="161" y="163"/>
                  </a:cubicBezTo>
                  <a:cubicBezTo>
                    <a:pt x="164" y="160"/>
                    <a:pt x="167" y="158"/>
                    <a:pt x="169" y="158"/>
                  </a:cubicBezTo>
                  <a:cubicBezTo>
                    <a:pt x="172" y="158"/>
                    <a:pt x="174" y="158"/>
                    <a:pt x="175" y="159"/>
                  </a:cubicBezTo>
                  <a:cubicBezTo>
                    <a:pt x="176" y="159"/>
                    <a:pt x="178" y="160"/>
                    <a:pt x="180" y="160"/>
                  </a:cubicBezTo>
                  <a:cubicBezTo>
                    <a:pt x="182" y="159"/>
                    <a:pt x="186" y="159"/>
                    <a:pt x="189" y="159"/>
                  </a:cubicBezTo>
                  <a:cubicBezTo>
                    <a:pt x="192" y="159"/>
                    <a:pt x="196" y="161"/>
                    <a:pt x="199" y="162"/>
                  </a:cubicBezTo>
                  <a:cubicBezTo>
                    <a:pt x="201" y="164"/>
                    <a:pt x="204" y="166"/>
                    <a:pt x="205" y="166"/>
                  </a:cubicBezTo>
                  <a:cubicBezTo>
                    <a:pt x="206" y="167"/>
                    <a:pt x="210" y="166"/>
                    <a:pt x="213" y="164"/>
                  </a:cubicBezTo>
                  <a:cubicBezTo>
                    <a:pt x="217" y="162"/>
                    <a:pt x="220" y="159"/>
                    <a:pt x="221" y="159"/>
                  </a:cubicBezTo>
                  <a:cubicBezTo>
                    <a:pt x="222" y="158"/>
                    <a:pt x="225" y="157"/>
                    <a:pt x="229" y="157"/>
                  </a:cubicBezTo>
                  <a:cubicBezTo>
                    <a:pt x="232" y="157"/>
                    <a:pt x="238" y="157"/>
                    <a:pt x="240" y="156"/>
                  </a:cubicBezTo>
                  <a:cubicBezTo>
                    <a:pt x="243" y="156"/>
                    <a:pt x="246" y="156"/>
                    <a:pt x="246" y="156"/>
                  </a:cubicBezTo>
                  <a:cubicBezTo>
                    <a:pt x="246" y="156"/>
                    <a:pt x="245" y="155"/>
                    <a:pt x="244" y="154"/>
                  </a:cubicBezTo>
                  <a:cubicBezTo>
                    <a:pt x="244" y="154"/>
                    <a:pt x="245" y="153"/>
                    <a:pt x="246" y="152"/>
                  </a:cubicBezTo>
                  <a:cubicBezTo>
                    <a:pt x="248" y="151"/>
                    <a:pt x="250" y="150"/>
                    <a:pt x="251" y="149"/>
                  </a:cubicBezTo>
                  <a:cubicBezTo>
                    <a:pt x="251" y="148"/>
                    <a:pt x="253" y="146"/>
                    <a:pt x="254" y="145"/>
                  </a:cubicBezTo>
                  <a:cubicBezTo>
                    <a:pt x="255" y="143"/>
                    <a:pt x="255" y="142"/>
                    <a:pt x="254" y="141"/>
                  </a:cubicBezTo>
                  <a:cubicBezTo>
                    <a:pt x="253" y="140"/>
                    <a:pt x="249" y="139"/>
                    <a:pt x="247" y="138"/>
                  </a:cubicBezTo>
                  <a:cubicBezTo>
                    <a:pt x="244" y="138"/>
                    <a:pt x="242" y="136"/>
                    <a:pt x="242" y="135"/>
                  </a:cubicBezTo>
                  <a:cubicBezTo>
                    <a:pt x="242" y="134"/>
                    <a:pt x="244" y="133"/>
                    <a:pt x="245" y="134"/>
                  </a:cubicBezTo>
                  <a:cubicBezTo>
                    <a:pt x="247" y="135"/>
                    <a:pt x="249" y="135"/>
                    <a:pt x="250" y="135"/>
                  </a:cubicBezTo>
                  <a:cubicBezTo>
                    <a:pt x="251" y="135"/>
                    <a:pt x="252" y="134"/>
                    <a:pt x="253" y="133"/>
                  </a:cubicBezTo>
                  <a:cubicBezTo>
                    <a:pt x="253" y="132"/>
                    <a:pt x="253" y="131"/>
                    <a:pt x="254" y="130"/>
                  </a:cubicBezTo>
                  <a:cubicBezTo>
                    <a:pt x="255" y="129"/>
                    <a:pt x="256" y="128"/>
                    <a:pt x="256" y="127"/>
                  </a:cubicBezTo>
                  <a:cubicBezTo>
                    <a:pt x="257" y="127"/>
                    <a:pt x="258" y="127"/>
                    <a:pt x="259" y="128"/>
                  </a:cubicBezTo>
                  <a:cubicBezTo>
                    <a:pt x="260" y="129"/>
                    <a:pt x="261" y="130"/>
                    <a:pt x="262" y="132"/>
                  </a:cubicBezTo>
                  <a:cubicBezTo>
                    <a:pt x="262" y="133"/>
                    <a:pt x="263" y="134"/>
                    <a:pt x="264" y="133"/>
                  </a:cubicBezTo>
                  <a:cubicBezTo>
                    <a:pt x="265" y="132"/>
                    <a:pt x="267" y="130"/>
                    <a:pt x="268" y="130"/>
                  </a:cubicBezTo>
                  <a:cubicBezTo>
                    <a:pt x="269" y="129"/>
                    <a:pt x="270" y="128"/>
                    <a:pt x="270" y="128"/>
                  </a:cubicBezTo>
                  <a:cubicBezTo>
                    <a:pt x="270" y="128"/>
                    <a:pt x="269" y="127"/>
                    <a:pt x="267" y="125"/>
                  </a:cubicBezTo>
                  <a:cubicBezTo>
                    <a:pt x="266" y="124"/>
                    <a:pt x="264" y="120"/>
                    <a:pt x="264" y="11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grpSp>
          <p:nvGrpSpPr>
            <p:cNvPr id="28" name="Group 177"/>
            <p:cNvGrpSpPr/>
            <p:nvPr/>
          </p:nvGrpSpPr>
          <p:grpSpPr>
            <a:xfrm>
              <a:off x="5518270" y="5288781"/>
              <a:ext cx="880845" cy="845518"/>
              <a:chOff x="5518270" y="5018322"/>
              <a:chExt cx="880845" cy="845518"/>
            </a:xfrm>
            <a:grpFill/>
          </p:grpSpPr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5518270" y="5018322"/>
                <a:ext cx="880845" cy="805479"/>
              </a:xfrm>
              <a:custGeom>
                <a:avLst/>
                <a:gdLst/>
                <a:ahLst/>
                <a:cxnLst>
                  <a:cxn ang="0">
                    <a:pos x="299" y="98"/>
                  </a:cxn>
                  <a:cxn ang="0">
                    <a:pos x="305" y="83"/>
                  </a:cxn>
                  <a:cxn ang="0">
                    <a:pos x="313" y="66"/>
                  </a:cxn>
                  <a:cxn ang="0">
                    <a:pos x="304" y="65"/>
                  </a:cxn>
                  <a:cxn ang="0">
                    <a:pos x="283" y="61"/>
                  </a:cxn>
                  <a:cxn ang="0">
                    <a:pos x="273" y="51"/>
                  </a:cxn>
                  <a:cxn ang="0">
                    <a:pos x="266" y="41"/>
                  </a:cxn>
                  <a:cxn ang="0">
                    <a:pos x="254" y="30"/>
                  </a:cxn>
                  <a:cxn ang="0">
                    <a:pos x="239" y="20"/>
                  </a:cxn>
                  <a:cxn ang="0">
                    <a:pos x="224" y="14"/>
                  </a:cxn>
                  <a:cxn ang="0">
                    <a:pos x="209" y="8"/>
                  </a:cxn>
                  <a:cxn ang="0">
                    <a:pos x="189" y="5"/>
                  </a:cxn>
                  <a:cxn ang="0">
                    <a:pos x="172" y="1"/>
                  </a:cxn>
                  <a:cxn ang="0">
                    <a:pos x="151" y="3"/>
                  </a:cxn>
                  <a:cxn ang="0">
                    <a:pos x="137" y="10"/>
                  </a:cxn>
                  <a:cxn ang="0">
                    <a:pos x="125" y="16"/>
                  </a:cxn>
                  <a:cxn ang="0">
                    <a:pos x="113" y="22"/>
                  </a:cxn>
                  <a:cxn ang="0">
                    <a:pos x="96" y="35"/>
                  </a:cxn>
                  <a:cxn ang="0">
                    <a:pos x="75" y="56"/>
                  </a:cxn>
                  <a:cxn ang="0">
                    <a:pos x="57" y="76"/>
                  </a:cxn>
                  <a:cxn ang="0">
                    <a:pos x="33" y="105"/>
                  </a:cxn>
                  <a:cxn ang="0">
                    <a:pos x="12" y="129"/>
                  </a:cxn>
                  <a:cxn ang="0">
                    <a:pos x="0" y="145"/>
                  </a:cxn>
                  <a:cxn ang="0">
                    <a:pos x="19" y="142"/>
                  </a:cxn>
                  <a:cxn ang="0">
                    <a:pos x="44" y="150"/>
                  </a:cxn>
                  <a:cxn ang="0">
                    <a:pos x="65" y="175"/>
                  </a:cxn>
                  <a:cxn ang="0">
                    <a:pos x="81" y="171"/>
                  </a:cxn>
                  <a:cxn ang="0">
                    <a:pos x="101" y="191"/>
                  </a:cxn>
                  <a:cxn ang="0">
                    <a:pos x="125" y="205"/>
                  </a:cxn>
                  <a:cxn ang="0">
                    <a:pos x="152" y="226"/>
                  </a:cxn>
                  <a:cxn ang="0">
                    <a:pos x="173" y="251"/>
                  </a:cxn>
                  <a:cxn ang="0">
                    <a:pos x="183" y="248"/>
                  </a:cxn>
                  <a:cxn ang="0">
                    <a:pos x="193" y="235"/>
                  </a:cxn>
                  <a:cxn ang="0">
                    <a:pos x="198" y="249"/>
                  </a:cxn>
                  <a:cxn ang="0">
                    <a:pos x="197" y="264"/>
                  </a:cxn>
                  <a:cxn ang="0">
                    <a:pos x="188" y="280"/>
                  </a:cxn>
                  <a:cxn ang="0">
                    <a:pos x="190" y="282"/>
                  </a:cxn>
                  <a:cxn ang="0">
                    <a:pos x="204" y="252"/>
                  </a:cxn>
                  <a:cxn ang="0">
                    <a:pos x="218" y="230"/>
                  </a:cxn>
                  <a:cxn ang="0">
                    <a:pos x="240" y="212"/>
                  </a:cxn>
                  <a:cxn ang="0">
                    <a:pos x="266" y="188"/>
                  </a:cxn>
                  <a:cxn ang="0">
                    <a:pos x="292" y="147"/>
                  </a:cxn>
                  <a:cxn ang="0">
                    <a:pos x="313" y="106"/>
                  </a:cxn>
                  <a:cxn ang="0">
                    <a:pos x="308" y="96"/>
                  </a:cxn>
                </a:cxnLst>
                <a:rect l="0" t="0" r="r" b="b"/>
                <a:pathLst>
                  <a:path w="316" h="289">
                    <a:moveTo>
                      <a:pt x="308" y="96"/>
                    </a:moveTo>
                    <a:cubicBezTo>
                      <a:pt x="306" y="96"/>
                      <a:pt x="304" y="96"/>
                      <a:pt x="303" y="98"/>
                    </a:cubicBezTo>
                    <a:cubicBezTo>
                      <a:pt x="302" y="100"/>
                      <a:pt x="300" y="100"/>
                      <a:pt x="299" y="98"/>
                    </a:cubicBezTo>
                    <a:cubicBezTo>
                      <a:pt x="298" y="97"/>
                      <a:pt x="298" y="95"/>
                      <a:pt x="299" y="94"/>
                    </a:cubicBezTo>
                    <a:cubicBezTo>
                      <a:pt x="300" y="93"/>
                      <a:pt x="302" y="91"/>
                      <a:pt x="303" y="90"/>
                    </a:cubicBezTo>
                    <a:cubicBezTo>
                      <a:pt x="304" y="88"/>
                      <a:pt x="305" y="86"/>
                      <a:pt x="305" y="83"/>
                    </a:cubicBezTo>
                    <a:cubicBezTo>
                      <a:pt x="305" y="81"/>
                      <a:pt x="306" y="78"/>
                      <a:pt x="307" y="77"/>
                    </a:cubicBezTo>
                    <a:cubicBezTo>
                      <a:pt x="308" y="76"/>
                      <a:pt x="310" y="73"/>
                      <a:pt x="312" y="71"/>
                    </a:cubicBezTo>
                    <a:cubicBezTo>
                      <a:pt x="314" y="70"/>
                      <a:pt x="314" y="67"/>
                      <a:pt x="313" y="66"/>
                    </a:cubicBezTo>
                    <a:cubicBezTo>
                      <a:pt x="312" y="65"/>
                      <a:pt x="312" y="64"/>
                      <a:pt x="312" y="64"/>
                    </a:cubicBezTo>
                    <a:cubicBezTo>
                      <a:pt x="311" y="64"/>
                      <a:pt x="310" y="64"/>
                      <a:pt x="309" y="64"/>
                    </a:cubicBezTo>
                    <a:cubicBezTo>
                      <a:pt x="308" y="63"/>
                      <a:pt x="306" y="64"/>
                      <a:pt x="304" y="65"/>
                    </a:cubicBezTo>
                    <a:cubicBezTo>
                      <a:pt x="301" y="66"/>
                      <a:pt x="299" y="66"/>
                      <a:pt x="298" y="65"/>
                    </a:cubicBezTo>
                    <a:cubicBezTo>
                      <a:pt x="297" y="64"/>
                      <a:pt x="294" y="63"/>
                      <a:pt x="292" y="63"/>
                    </a:cubicBezTo>
                    <a:cubicBezTo>
                      <a:pt x="289" y="62"/>
                      <a:pt x="286" y="62"/>
                      <a:pt x="283" y="61"/>
                    </a:cubicBezTo>
                    <a:cubicBezTo>
                      <a:pt x="280" y="61"/>
                      <a:pt x="278" y="59"/>
                      <a:pt x="278" y="58"/>
                    </a:cubicBezTo>
                    <a:cubicBezTo>
                      <a:pt x="278" y="56"/>
                      <a:pt x="277" y="54"/>
                      <a:pt x="276" y="54"/>
                    </a:cubicBezTo>
                    <a:cubicBezTo>
                      <a:pt x="274" y="54"/>
                      <a:pt x="273" y="52"/>
                      <a:pt x="273" y="51"/>
                    </a:cubicBezTo>
                    <a:cubicBezTo>
                      <a:pt x="273" y="50"/>
                      <a:pt x="272" y="49"/>
                      <a:pt x="271" y="49"/>
                    </a:cubicBezTo>
                    <a:cubicBezTo>
                      <a:pt x="270" y="49"/>
                      <a:pt x="270" y="47"/>
                      <a:pt x="270" y="46"/>
                    </a:cubicBezTo>
                    <a:cubicBezTo>
                      <a:pt x="270" y="44"/>
                      <a:pt x="268" y="42"/>
                      <a:pt x="266" y="41"/>
                    </a:cubicBezTo>
                    <a:cubicBezTo>
                      <a:pt x="264" y="40"/>
                      <a:pt x="262" y="38"/>
                      <a:pt x="262" y="36"/>
                    </a:cubicBezTo>
                    <a:cubicBezTo>
                      <a:pt x="262" y="35"/>
                      <a:pt x="261" y="33"/>
                      <a:pt x="259" y="33"/>
                    </a:cubicBezTo>
                    <a:cubicBezTo>
                      <a:pt x="257" y="33"/>
                      <a:pt x="255" y="31"/>
                      <a:pt x="254" y="30"/>
                    </a:cubicBezTo>
                    <a:cubicBezTo>
                      <a:pt x="254" y="29"/>
                      <a:pt x="252" y="27"/>
                      <a:pt x="251" y="27"/>
                    </a:cubicBezTo>
                    <a:cubicBezTo>
                      <a:pt x="249" y="26"/>
                      <a:pt x="247" y="25"/>
                      <a:pt x="244" y="24"/>
                    </a:cubicBezTo>
                    <a:cubicBezTo>
                      <a:pt x="242" y="23"/>
                      <a:pt x="240" y="21"/>
                      <a:pt x="239" y="20"/>
                    </a:cubicBezTo>
                    <a:cubicBezTo>
                      <a:pt x="238" y="19"/>
                      <a:pt x="236" y="19"/>
                      <a:pt x="234" y="20"/>
                    </a:cubicBezTo>
                    <a:cubicBezTo>
                      <a:pt x="231" y="21"/>
                      <a:pt x="229" y="21"/>
                      <a:pt x="228" y="19"/>
                    </a:cubicBezTo>
                    <a:cubicBezTo>
                      <a:pt x="228" y="18"/>
                      <a:pt x="226" y="15"/>
                      <a:pt x="224" y="14"/>
                    </a:cubicBezTo>
                    <a:cubicBezTo>
                      <a:pt x="222" y="12"/>
                      <a:pt x="220" y="10"/>
                      <a:pt x="219" y="9"/>
                    </a:cubicBezTo>
                    <a:cubicBezTo>
                      <a:pt x="217" y="8"/>
                      <a:pt x="215" y="8"/>
                      <a:pt x="214" y="9"/>
                    </a:cubicBezTo>
                    <a:cubicBezTo>
                      <a:pt x="213" y="9"/>
                      <a:pt x="210" y="9"/>
                      <a:pt x="209" y="8"/>
                    </a:cubicBezTo>
                    <a:cubicBezTo>
                      <a:pt x="207" y="7"/>
                      <a:pt x="204" y="7"/>
                      <a:pt x="202" y="7"/>
                    </a:cubicBezTo>
                    <a:cubicBezTo>
                      <a:pt x="199" y="7"/>
                      <a:pt x="196" y="7"/>
                      <a:pt x="195" y="6"/>
                    </a:cubicBezTo>
                    <a:cubicBezTo>
                      <a:pt x="193" y="6"/>
                      <a:pt x="190" y="5"/>
                      <a:pt x="189" y="5"/>
                    </a:cubicBezTo>
                    <a:cubicBezTo>
                      <a:pt x="187" y="5"/>
                      <a:pt x="185" y="5"/>
                      <a:pt x="183" y="4"/>
                    </a:cubicBezTo>
                    <a:cubicBezTo>
                      <a:pt x="182" y="3"/>
                      <a:pt x="179" y="2"/>
                      <a:pt x="177" y="3"/>
                    </a:cubicBezTo>
                    <a:cubicBezTo>
                      <a:pt x="175" y="3"/>
                      <a:pt x="172" y="2"/>
                      <a:pt x="172" y="1"/>
                    </a:cubicBezTo>
                    <a:cubicBezTo>
                      <a:pt x="171" y="0"/>
                      <a:pt x="168" y="1"/>
                      <a:pt x="164" y="2"/>
                    </a:cubicBezTo>
                    <a:cubicBezTo>
                      <a:pt x="161" y="3"/>
                      <a:pt x="157" y="4"/>
                      <a:pt x="155" y="4"/>
                    </a:cubicBezTo>
                    <a:cubicBezTo>
                      <a:pt x="153" y="3"/>
                      <a:pt x="151" y="3"/>
                      <a:pt x="151" y="3"/>
                    </a:cubicBezTo>
                    <a:cubicBezTo>
                      <a:pt x="151" y="3"/>
                      <a:pt x="150" y="3"/>
                      <a:pt x="148" y="3"/>
                    </a:cubicBezTo>
                    <a:cubicBezTo>
                      <a:pt x="146" y="3"/>
                      <a:pt x="144" y="4"/>
                      <a:pt x="142" y="6"/>
                    </a:cubicBezTo>
                    <a:cubicBezTo>
                      <a:pt x="140" y="8"/>
                      <a:pt x="138" y="9"/>
                      <a:pt x="137" y="10"/>
                    </a:cubicBezTo>
                    <a:cubicBezTo>
                      <a:pt x="136" y="10"/>
                      <a:pt x="135" y="11"/>
                      <a:pt x="134" y="13"/>
                    </a:cubicBezTo>
                    <a:cubicBezTo>
                      <a:pt x="133" y="14"/>
                      <a:pt x="131" y="15"/>
                      <a:pt x="129" y="15"/>
                    </a:cubicBezTo>
                    <a:cubicBezTo>
                      <a:pt x="128" y="15"/>
                      <a:pt x="126" y="15"/>
                      <a:pt x="125" y="16"/>
                    </a:cubicBezTo>
                    <a:cubicBezTo>
                      <a:pt x="124" y="17"/>
                      <a:pt x="122" y="18"/>
                      <a:pt x="121" y="18"/>
                    </a:cubicBezTo>
                    <a:cubicBezTo>
                      <a:pt x="119" y="18"/>
                      <a:pt x="118" y="19"/>
                      <a:pt x="117" y="19"/>
                    </a:cubicBezTo>
                    <a:cubicBezTo>
                      <a:pt x="117" y="20"/>
                      <a:pt x="115" y="21"/>
                      <a:pt x="113" y="22"/>
                    </a:cubicBezTo>
                    <a:cubicBezTo>
                      <a:pt x="111" y="23"/>
                      <a:pt x="109" y="24"/>
                      <a:pt x="108" y="26"/>
                    </a:cubicBezTo>
                    <a:cubicBezTo>
                      <a:pt x="108" y="27"/>
                      <a:pt x="106" y="29"/>
                      <a:pt x="104" y="31"/>
                    </a:cubicBezTo>
                    <a:cubicBezTo>
                      <a:pt x="103" y="33"/>
                      <a:pt x="99" y="34"/>
                      <a:pt x="96" y="35"/>
                    </a:cubicBezTo>
                    <a:cubicBezTo>
                      <a:pt x="94" y="36"/>
                      <a:pt x="90" y="37"/>
                      <a:pt x="89" y="39"/>
                    </a:cubicBezTo>
                    <a:cubicBezTo>
                      <a:pt x="87" y="41"/>
                      <a:pt x="83" y="45"/>
                      <a:pt x="80" y="47"/>
                    </a:cubicBezTo>
                    <a:cubicBezTo>
                      <a:pt x="77" y="50"/>
                      <a:pt x="75" y="54"/>
                      <a:pt x="75" y="56"/>
                    </a:cubicBezTo>
                    <a:cubicBezTo>
                      <a:pt x="76" y="58"/>
                      <a:pt x="74" y="59"/>
                      <a:pt x="73" y="60"/>
                    </a:cubicBezTo>
                    <a:cubicBezTo>
                      <a:pt x="71" y="60"/>
                      <a:pt x="68" y="62"/>
                      <a:pt x="66" y="65"/>
                    </a:cubicBezTo>
                    <a:cubicBezTo>
                      <a:pt x="64" y="68"/>
                      <a:pt x="60" y="73"/>
                      <a:pt x="57" y="76"/>
                    </a:cubicBezTo>
                    <a:cubicBezTo>
                      <a:pt x="54" y="79"/>
                      <a:pt x="50" y="84"/>
                      <a:pt x="49" y="86"/>
                    </a:cubicBezTo>
                    <a:cubicBezTo>
                      <a:pt x="48" y="88"/>
                      <a:pt x="44" y="92"/>
                      <a:pt x="42" y="95"/>
                    </a:cubicBezTo>
                    <a:cubicBezTo>
                      <a:pt x="39" y="98"/>
                      <a:pt x="35" y="103"/>
                      <a:pt x="33" y="105"/>
                    </a:cubicBezTo>
                    <a:cubicBezTo>
                      <a:pt x="31" y="107"/>
                      <a:pt x="28" y="113"/>
                      <a:pt x="25" y="117"/>
                    </a:cubicBezTo>
                    <a:cubicBezTo>
                      <a:pt x="23" y="121"/>
                      <a:pt x="19" y="124"/>
                      <a:pt x="16" y="125"/>
                    </a:cubicBezTo>
                    <a:cubicBezTo>
                      <a:pt x="14" y="125"/>
                      <a:pt x="12" y="127"/>
                      <a:pt x="12" y="129"/>
                    </a:cubicBezTo>
                    <a:cubicBezTo>
                      <a:pt x="12" y="130"/>
                      <a:pt x="11" y="133"/>
                      <a:pt x="9" y="134"/>
                    </a:cubicBezTo>
                    <a:cubicBezTo>
                      <a:pt x="8" y="136"/>
                      <a:pt x="6" y="138"/>
                      <a:pt x="4" y="141"/>
                    </a:cubicBezTo>
                    <a:cubicBezTo>
                      <a:pt x="2" y="143"/>
                      <a:pt x="0" y="145"/>
                      <a:pt x="0" y="145"/>
                    </a:cubicBezTo>
                    <a:cubicBezTo>
                      <a:pt x="0" y="145"/>
                      <a:pt x="3" y="145"/>
                      <a:pt x="6" y="146"/>
                    </a:cubicBezTo>
                    <a:cubicBezTo>
                      <a:pt x="10" y="146"/>
                      <a:pt x="13" y="146"/>
                      <a:pt x="14" y="146"/>
                    </a:cubicBezTo>
                    <a:cubicBezTo>
                      <a:pt x="15" y="145"/>
                      <a:pt x="17" y="143"/>
                      <a:pt x="19" y="142"/>
                    </a:cubicBezTo>
                    <a:cubicBezTo>
                      <a:pt x="20" y="141"/>
                      <a:pt x="23" y="139"/>
                      <a:pt x="25" y="138"/>
                    </a:cubicBezTo>
                    <a:cubicBezTo>
                      <a:pt x="27" y="137"/>
                      <a:pt x="31" y="138"/>
                      <a:pt x="34" y="141"/>
                    </a:cubicBezTo>
                    <a:cubicBezTo>
                      <a:pt x="37" y="143"/>
                      <a:pt x="41" y="147"/>
                      <a:pt x="44" y="150"/>
                    </a:cubicBezTo>
                    <a:cubicBezTo>
                      <a:pt x="46" y="152"/>
                      <a:pt x="51" y="156"/>
                      <a:pt x="54" y="159"/>
                    </a:cubicBezTo>
                    <a:cubicBezTo>
                      <a:pt x="57" y="161"/>
                      <a:pt x="61" y="165"/>
                      <a:pt x="62" y="167"/>
                    </a:cubicBezTo>
                    <a:cubicBezTo>
                      <a:pt x="63" y="170"/>
                      <a:pt x="64" y="173"/>
                      <a:pt x="65" y="175"/>
                    </a:cubicBezTo>
                    <a:cubicBezTo>
                      <a:pt x="65" y="177"/>
                      <a:pt x="67" y="179"/>
                      <a:pt x="68" y="180"/>
                    </a:cubicBezTo>
                    <a:cubicBezTo>
                      <a:pt x="70" y="180"/>
                      <a:pt x="73" y="178"/>
                      <a:pt x="75" y="176"/>
                    </a:cubicBezTo>
                    <a:cubicBezTo>
                      <a:pt x="76" y="173"/>
                      <a:pt x="79" y="171"/>
                      <a:pt x="81" y="171"/>
                    </a:cubicBezTo>
                    <a:cubicBezTo>
                      <a:pt x="83" y="172"/>
                      <a:pt x="86" y="174"/>
                      <a:pt x="88" y="176"/>
                    </a:cubicBezTo>
                    <a:cubicBezTo>
                      <a:pt x="89" y="179"/>
                      <a:pt x="92" y="183"/>
                      <a:pt x="94" y="185"/>
                    </a:cubicBezTo>
                    <a:cubicBezTo>
                      <a:pt x="96" y="187"/>
                      <a:pt x="99" y="190"/>
                      <a:pt x="101" y="191"/>
                    </a:cubicBezTo>
                    <a:cubicBezTo>
                      <a:pt x="103" y="192"/>
                      <a:pt x="106" y="193"/>
                      <a:pt x="108" y="194"/>
                    </a:cubicBezTo>
                    <a:cubicBezTo>
                      <a:pt x="110" y="195"/>
                      <a:pt x="113" y="197"/>
                      <a:pt x="116" y="198"/>
                    </a:cubicBezTo>
                    <a:cubicBezTo>
                      <a:pt x="119" y="200"/>
                      <a:pt x="123" y="203"/>
                      <a:pt x="125" y="205"/>
                    </a:cubicBezTo>
                    <a:cubicBezTo>
                      <a:pt x="127" y="208"/>
                      <a:pt x="131" y="211"/>
                      <a:pt x="134" y="213"/>
                    </a:cubicBezTo>
                    <a:cubicBezTo>
                      <a:pt x="137" y="215"/>
                      <a:pt x="142" y="217"/>
                      <a:pt x="144" y="219"/>
                    </a:cubicBezTo>
                    <a:cubicBezTo>
                      <a:pt x="147" y="220"/>
                      <a:pt x="151" y="223"/>
                      <a:pt x="152" y="226"/>
                    </a:cubicBezTo>
                    <a:cubicBezTo>
                      <a:pt x="154" y="228"/>
                      <a:pt x="156" y="232"/>
                      <a:pt x="157" y="235"/>
                    </a:cubicBezTo>
                    <a:cubicBezTo>
                      <a:pt x="157" y="237"/>
                      <a:pt x="160" y="241"/>
                      <a:pt x="163" y="244"/>
                    </a:cubicBezTo>
                    <a:cubicBezTo>
                      <a:pt x="166" y="247"/>
                      <a:pt x="170" y="250"/>
                      <a:pt x="173" y="251"/>
                    </a:cubicBezTo>
                    <a:cubicBezTo>
                      <a:pt x="175" y="253"/>
                      <a:pt x="177" y="254"/>
                      <a:pt x="177" y="254"/>
                    </a:cubicBezTo>
                    <a:cubicBezTo>
                      <a:pt x="177" y="254"/>
                      <a:pt x="178" y="253"/>
                      <a:pt x="179" y="252"/>
                    </a:cubicBezTo>
                    <a:cubicBezTo>
                      <a:pt x="181" y="251"/>
                      <a:pt x="182" y="249"/>
                      <a:pt x="183" y="248"/>
                    </a:cubicBezTo>
                    <a:cubicBezTo>
                      <a:pt x="183" y="246"/>
                      <a:pt x="185" y="244"/>
                      <a:pt x="187" y="243"/>
                    </a:cubicBezTo>
                    <a:cubicBezTo>
                      <a:pt x="188" y="243"/>
                      <a:pt x="190" y="241"/>
                      <a:pt x="190" y="240"/>
                    </a:cubicBezTo>
                    <a:cubicBezTo>
                      <a:pt x="190" y="238"/>
                      <a:pt x="191" y="236"/>
                      <a:pt x="193" y="235"/>
                    </a:cubicBezTo>
                    <a:cubicBezTo>
                      <a:pt x="194" y="233"/>
                      <a:pt x="195" y="234"/>
                      <a:pt x="195" y="236"/>
                    </a:cubicBezTo>
                    <a:cubicBezTo>
                      <a:pt x="194" y="238"/>
                      <a:pt x="195" y="241"/>
                      <a:pt x="196" y="243"/>
                    </a:cubicBezTo>
                    <a:cubicBezTo>
                      <a:pt x="197" y="244"/>
                      <a:pt x="198" y="247"/>
                      <a:pt x="198" y="249"/>
                    </a:cubicBezTo>
                    <a:cubicBezTo>
                      <a:pt x="198" y="250"/>
                      <a:pt x="196" y="254"/>
                      <a:pt x="195" y="257"/>
                    </a:cubicBezTo>
                    <a:cubicBezTo>
                      <a:pt x="194" y="260"/>
                      <a:pt x="194" y="262"/>
                      <a:pt x="195" y="261"/>
                    </a:cubicBezTo>
                    <a:cubicBezTo>
                      <a:pt x="196" y="260"/>
                      <a:pt x="197" y="262"/>
                      <a:pt x="197" y="264"/>
                    </a:cubicBezTo>
                    <a:cubicBezTo>
                      <a:pt x="196" y="266"/>
                      <a:pt x="195" y="269"/>
                      <a:pt x="194" y="271"/>
                    </a:cubicBezTo>
                    <a:cubicBezTo>
                      <a:pt x="194" y="273"/>
                      <a:pt x="192" y="275"/>
                      <a:pt x="191" y="276"/>
                    </a:cubicBezTo>
                    <a:cubicBezTo>
                      <a:pt x="190" y="277"/>
                      <a:pt x="189" y="279"/>
                      <a:pt x="188" y="280"/>
                    </a:cubicBezTo>
                    <a:cubicBezTo>
                      <a:pt x="187" y="281"/>
                      <a:pt x="185" y="284"/>
                      <a:pt x="183" y="286"/>
                    </a:cubicBezTo>
                    <a:cubicBezTo>
                      <a:pt x="182" y="289"/>
                      <a:pt x="182" y="289"/>
                      <a:pt x="184" y="288"/>
                    </a:cubicBezTo>
                    <a:cubicBezTo>
                      <a:pt x="186" y="287"/>
                      <a:pt x="188" y="284"/>
                      <a:pt x="190" y="282"/>
                    </a:cubicBezTo>
                    <a:cubicBezTo>
                      <a:pt x="192" y="280"/>
                      <a:pt x="194" y="277"/>
                      <a:pt x="195" y="276"/>
                    </a:cubicBezTo>
                    <a:cubicBezTo>
                      <a:pt x="197" y="275"/>
                      <a:pt x="199" y="270"/>
                      <a:pt x="200" y="267"/>
                    </a:cubicBezTo>
                    <a:cubicBezTo>
                      <a:pt x="201" y="263"/>
                      <a:pt x="203" y="257"/>
                      <a:pt x="204" y="252"/>
                    </a:cubicBezTo>
                    <a:cubicBezTo>
                      <a:pt x="205" y="248"/>
                      <a:pt x="207" y="243"/>
                      <a:pt x="208" y="241"/>
                    </a:cubicBezTo>
                    <a:cubicBezTo>
                      <a:pt x="209" y="239"/>
                      <a:pt x="211" y="236"/>
                      <a:pt x="213" y="235"/>
                    </a:cubicBezTo>
                    <a:cubicBezTo>
                      <a:pt x="214" y="234"/>
                      <a:pt x="217" y="232"/>
                      <a:pt x="218" y="230"/>
                    </a:cubicBezTo>
                    <a:cubicBezTo>
                      <a:pt x="220" y="228"/>
                      <a:pt x="222" y="225"/>
                      <a:pt x="223" y="224"/>
                    </a:cubicBezTo>
                    <a:cubicBezTo>
                      <a:pt x="224" y="223"/>
                      <a:pt x="227" y="221"/>
                      <a:pt x="230" y="219"/>
                    </a:cubicBezTo>
                    <a:cubicBezTo>
                      <a:pt x="232" y="217"/>
                      <a:pt x="237" y="214"/>
                      <a:pt x="240" y="212"/>
                    </a:cubicBezTo>
                    <a:cubicBezTo>
                      <a:pt x="243" y="210"/>
                      <a:pt x="247" y="206"/>
                      <a:pt x="250" y="204"/>
                    </a:cubicBezTo>
                    <a:cubicBezTo>
                      <a:pt x="253" y="202"/>
                      <a:pt x="257" y="198"/>
                      <a:pt x="259" y="196"/>
                    </a:cubicBezTo>
                    <a:cubicBezTo>
                      <a:pt x="261" y="193"/>
                      <a:pt x="265" y="190"/>
                      <a:pt x="266" y="188"/>
                    </a:cubicBezTo>
                    <a:cubicBezTo>
                      <a:pt x="268" y="186"/>
                      <a:pt x="271" y="182"/>
                      <a:pt x="274" y="178"/>
                    </a:cubicBezTo>
                    <a:cubicBezTo>
                      <a:pt x="276" y="174"/>
                      <a:pt x="280" y="168"/>
                      <a:pt x="283" y="164"/>
                    </a:cubicBezTo>
                    <a:cubicBezTo>
                      <a:pt x="286" y="160"/>
                      <a:pt x="291" y="152"/>
                      <a:pt x="292" y="147"/>
                    </a:cubicBezTo>
                    <a:cubicBezTo>
                      <a:pt x="294" y="142"/>
                      <a:pt x="297" y="134"/>
                      <a:pt x="299" y="130"/>
                    </a:cubicBezTo>
                    <a:cubicBezTo>
                      <a:pt x="301" y="126"/>
                      <a:pt x="304" y="119"/>
                      <a:pt x="306" y="116"/>
                    </a:cubicBezTo>
                    <a:cubicBezTo>
                      <a:pt x="308" y="113"/>
                      <a:pt x="311" y="109"/>
                      <a:pt x="313" y="106"/>
                    </a:cubicBezTo>
                    <a:cubicBezTo>
                      <a:pt x="315" y="104"/>
                      <a:pt x="316" y="102"/>
                      <a:pt x="316" y="102"/>
                    </a:cubicBezTo>
                    <a:cubicBezTo>
                      <a:pt x="316" y="102"/>
                      <a:pt x="315" y="101"/>
                      <a:pt x="314" y="100"/>
                    </a:cubicBezTo>
                    <a:cubicBezTo>
                      <a:pt x="312" y="99"/>
                      <a:pt x="310" y="97"/>
                      <a:pt x="308" y="9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30" name="Freeform 63"/>
              <p:cNvSpPr>
                <a:spLocks/>
              </p:cNvSpPr>
              <p:nvPr/>
            </p:nvSpPr>
            <p:spPr bwMode="auto">
              <a:xfrm>
                <a:off x="5976356" y="5749612"/>
                <a:ext cx="77722" cy="114228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6" y="4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2" y="4"/>
                  </a:cxn>
                  <a:cxn ang="0">
                    <a:pos x="10" y="9"/>
                  </a:cxn>
                  <a:cxn ang="0">
                    <a:pos x="5" y="13"/>
                  </a:cxn>
                  <a:cxn ang="0">
                    <a:pos x="1" y="17"/>
                  </a:cxn>
                  <a:cxn ang="0">
                    <a:pos x="1" y="24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6" y="38"/>
                  </a:cxn>
                  <a:cxn ang="0">
                    <a:pos x="12" y="33"/>
                  </a:cxn>
                  <a:cxn ang="0">
                    <a:pos x="15" y="27"/>
                  </a:cxn>
                  <a:cxn ang="0">
                    <a:pos x="18" y="19"/>
                  </a:cxn>
                  <a:cxn ang="0">
                    <a:pos x="23" y="12"/>
                  </a:cxn>
                  <a:cxn ang="0">
                    <a:pos x="27" y="7"/>
                  </a:cxn>
                </a:cxnLst>
                <a:rect l="0" t="0" r="r" b="b"/>
                <a:pathLst>
                  <a:path w="28" h="41">
                    <a:moveTo>
                      <a:pt x="27" y="7"/>
                    </a:moveTo>
                    <a:cubicBezTo>
                      <a:pt x="28" y="6"/>
                      <a:pt x="28" y="4"/>
                      <a:pt x="26" y="4"/>
                    </a:cubicBezTo>
                    <a:cubicBezTo>
                      <a:pt x="24" y="3"/>
                      <a:pt x="21" y="2"/>
                      <a:pt x="20" y="1"/>
                    </a:cubicBezTo>
                    <a:cubicBezTo>
                      <a:pt x="19" y="1"/>
                      <a:pt x="17" y="0"/>
                      <a:pt x="16" y="0"/>
                    </a:cubicBezTo>
                    <a:cubicBezTo>
                      <a:pt x="15" y="0"/>
                      <a:pt x="13" y="2"/>
                      <a:pt x="12" y="4"/>
                    </a:cubicBezTo>
                    <a:cubicBezTo>
                      <a:pt x="12" y="6"/>
                      <a:pt x="10" y="8"/>
                      <a:pt x="10" y="9"/>
                    </a:cubicBezTo>
                    <a:cubicBezTo>
                      <a:pt x="9" y="10"/>
                      <a:pt x="7" y="12"/>
                      <a:pt x="5" y="13"/>
                    </a:cubicBezTo>
                    <a:cubicBezTo>
                      <a:pt x="3" y="14"/>
                      <a:pt x="1" y="16"/>
                      <a:pt x="1" y="17"/>
                    </a:cubicBezTo>
                    <a:cubicBezTo>
                      <a:pt x="1" y="18"/>
                      <a:pt x="1" y="21"/>
                      <a:pt x="1" y="24"/>
                    </a:cubicBezTo>
                    <a:cubicBezTo>
                      <a:pt x="1" y="26"/>
                      <a:pt x="2" y="30"/>
                      <a:pt x="2" y="32"/>
                    </a:cubicBezTo>
                    <a:cubicBezTo>
                      <a:pt x="2" y="33"/>
                      <a:pt x="1" y="35"/>
                      <a:pt x="0" y="36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5" y="40"/>
                      <a:pt x="6" y="38"/>
                    </a:cubicBezTo>
                    <a:cubicBezTo>
                      <a:pt x="8" y="37"/>
                      <a:pt x="10" y="35"/>
                      <a:pt x="12" y="33"/>
                    </a:cubicBezTo>
                    <a:cubicBezTo>
                      <a:pt x="13" y="32"/>
                      <a:pt x="15" y="29"/>
                      <a:pt x="15" y="27"/>
                    </a:cubicBezTo>
                    <a:cubicBezTo>
                      <a:pt x="15" y="25"/>
                      <a:pt x="17" y="22"/>
                      <a:pt x="18" y="19"/>
                    </a:cubicBezTo>
                    <a:cubicBezTo>
                      <a:pt x="19" y="17"/>
                      <a:pt x="22" y="14"/>
                      <a:pt x="23" y="12"/>
                    </a:cubicBezTo>
                    <a:cubicBezTo>
                      <a:pt x="24" y="11"/>
                      <a:pt x="26" y="8"/>
                      <a:pt x="27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454323" y="1538789"/>
            <a:ext cx="3491587" cy="3697667"/>
            <a:chOff x="3425673" y="1209572"/>
            <a:chExt cx="3491587" cy="369766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611083" y="3823846"/>
              <a:ext cx="114228" cy="74189"/>
            </a:xfrm>
            <a:custGeom>
              <a:avLst/>
              <a:gdLst/>
              <a:ahLst/>
              <a:cxnLst>
                <a:cxn ang="0">
                  <a:pos x="40" y="11"/>
                </a:cxn>
                <a:cxn ang="0">
                  <a:pos x="38" y="3"/>
                </a:cxn>
                <a:cxn ang="0">
                  <a:pos x="19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1" y="14"/>
                </a:cxn>
                <a:cxn ang="0">
                  <a:pos x="1" y="21"/>
                </a:cxn>
                <a:cxn ang="0">
                  <a:pos x="2" y="26"/>
                </a:cxn>
                <a:cxn ang="0">
                  <a:pos x="39" y="27"/>
                </a:cxn>
                <a:cxn ang="0">
                  <a:pos x="40" y="21"/>
                </a:cxn>
                <a:cxn ang="0">
                  <a:pos x="40" y="11"/>
                </a:cxn>
              </a:cxnLst>
              <a:rect l="0" t="0" r="r" b="b"/>
              <a:pathLst>
                <a:path w="41" h="27">
                  <a:moveTo>
                    <a:pt x="40" y="11"/>
                  </a:moveTo>
                  <a:cubicBezTo>
                    <a:pt x="40" y="8"/>
                    <a:pt x="39" y="5"/>
                    <a:pt x="38" y="3"/>
                  </a:cubicBezTo>
                  <a:cubicBezTo>
                    <a:pt x="37" y="2"/>
                    <a:pt x="28" y="0"/>
                    <a:pt x="19" y="0"/>
                  </a:cubicBezTo>
                  <a:cubicBezTo>
                    <a:pt x="11" y="0"/>
                    <a:pt x="3" y="0"/>
                    <a:pt x="3" y="0"/>
                  </a:cubicBezTo>
                  <a:cubicBezTo>
                    <a:pt x="3" y="0"/>
                    <a:pt x="3" y="3"/>
                    <a:pt x="3" y="6"/>
                  </a:cubicBezTo>
                  <a:cubicBezTo>
                    <a:pt x="3" y="9"/>
                    <a:pt x="2" y="13"/>
                    <a:pt x="1" y="14"/>
                  </a:cubicBezTo>
                  <a:cubicBezTo>
                    <a:pt x="0" y="15"/>
                    <a:pt x="0" y="19"/>
                    <a:pt x="1" y="21"/>
                  </a:cubicBezTo>
                  <a:cubicBezTo>
                    <a:pt x="1" y="24"/>
                    <a:pt x="2" y="26"/>
                    <a:pt x="2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4"/>
                    <a:pt x="40" y="21"/>
                  </a:cubicBezTo>
                  <a:cubicBezTo>
                    <a:pt x="41" y="18"/>
                    <a:pt x="41" y="13"/>
                    <a:pt x="40" y="1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967153" y="2786380"/>
              <a:ext cx="1415476" cy="1349530"/>
            </a:xfrm>
            <a:custGeom>
              <a:avLst/>
              <a:gdLst/>
              <a:ahLst/>
              <a:cxnLst>
                <a:cxn ang="0">
                  <a:pos x="192" y="483"/>
                </a:cxn>
                <a:cxn ang="0">
                  <a:pos x="210" y="472"/>
                </a:cxn>
                <a:cxn ang="0">
                  <a:pos x="231" y="454"/>
                </a:cxn>
                <a:cxn ang="0">
                  <a:pos x="256" y="449"/>
                </a:cxn>
                <a:cxn ang="0">
                  <a:pos x="284" y="467"/>
                </a:cxn>
                <a:cxn ang="0">
                  <a:pos x="316" y="463"/>
                </a:cxn>
                <a:cxn ang="0">
                  <a:pos x="338" y="463"/>
                </a:cxn>
                <a:cxn ang="0">
                  <a:pos x="352" y="450"/>
                </a:cxn>
                <a:cxn ang="0">
                  <a:pos x="348" y="471"/>
                </a:cxn>
                <a:cxn ang="0">
                  <a:pos x="355" y="483"/>
                </a:cxn>
                <a:cxn ang="0">
                  <a:pos x="376" y="483"/>
                </a:cxn>
                <a:cxn ang="0">
                  <a:pos x="376" y="471"/>
                </a:cxn>
                <a:cxn ang="0">
                  <a:pos x="381" y="439"/>
                </a:cxn>
                <a:cxn ang="0">
                  <a:pos x="396" y="424"/>
                </a:cxn>
                <a:cxn ang="0">
                  <a:pos x="403" y="404"/>
                </a:cxn>
                <a:cxn ang="0">
                  <a:pos x="421" y="390"/>
                </a:cxn>
                <a:cxn ang="0">
                  <a:pos x="434" y="382"/>
                </a:cxn>
                <a:cxn ang="0">
                  <a:pos x="442" y="363"/>
                </a:cxn>
                <a:cxn ang="0">
                  <a:pos x="462" y="348"/>
                </a:cxn>
                <a:cxn ang="0">
                  <a:pos x="473" y="322"/>
                </a:cxn>
                <a:cxn ang="0">
                  <a:pos x="479" y="303"/>
                </a:cxn>
                <a:cxn ang="0">
                  <a:pos x="484" y="283"/>
                </a:cxn>
                <a:cxn ang="0">
                  <a:pos x="491" y="264"/>
                </a:cxn>
                <a:cxn ang="0">
                  <a:pos x="496" y="250"/>
                </a:cxn>
                <a:cxn ang="0">
                  <a:pos x="490" y="236"/>
                </a:cxn>
                <a:cxn ang="0">
                  <a:pos x="488" y="212"/>
                </a:cxn>
                <a:cxn ang="0">
                  <a:pos x="488" y="192"/>
                </a:cxn>
                <a:cxn ang="0">
                  <a:pos x="490" y="163"/>
                </a:cxn>
                <a:cxn ang="0">
                  <a:pos x="499" y="137"/>
                </a:cxn>
                <a:cxn ang="0">
                  <a:pos x="507" y="117"/>
                </a:cxn>
                <a:cxn ang="0">
                  <a:pos x="227" y="96"/>
                </a:cxn>
                <a:cxn ang="0">
                  <a:pos x="209" y="88"/>
                </a:cxn>
                <a:cxn ang="0">
                  <a:pos x="188" y="72"/>
                </a:cxn>
                <a:cxn ang="0">
                  <a:pos x="177" y="53"/>
                </a:cxn>
                <a:cxn ang="0">
                  <a:pos x="166" y="20"/>
                </a:cxn>
                <a:cxn ang="0">
                  <a:pos x="154" y="0"/>
                </a:cxn>
                <a:cxn ang="0">
                  <a:pos x="148" y="18"/>
                </a:cxn>
                <a:cxn ang="0">
                  <a:pos x="147" y="35"/>
                </a:cxn>
                <a:cxn ang="0">
                  <a:pos x="142" y="54"/>
                </a:cxn>
                <a:cxn ang="0">
                  <a:pos x="3" y="69"/>
                </a:cxn>
                <a:cxn ang="0">
                  <a:pos x="4" y="87"/>
                </a:cxn>
                <a:cxn ang="0">
                  <a:pos x="4" y="100"/>
                </a:cxn>
                <a:cxn ang="0">
                  <a:pos x="5" y="118"/>
                </a:cxn>
                <a:cxn ang="0">
                  <a:pos x="6" y="141"/>
                </a:cxn>
                <a:cxn ang="0">
                  <a:pos x="7" y="161"/>
                </a:cxn>
                <a:cxn ang="0">
                  <a:pos x="34" y="171"/>
                </a:cxn>
                <a:cxn ang="0">
                  <a:pos x="76" y="178"/>
                </a:cxn>
                <a:cxn ang="0">
                  <a:pos x="74" y="192"/>
                </a:cxn>
                <a:cxn ang="0">
                  <a:pos x="80" y="220"/>
                </a:cxn>
                <a:cxn ang="0">
                  <a:pos x="75" y="252"/>
                </a:cxn>
                <a:cxn ang="0">
                  <a:pos x="60" y="277"/>
                </a:cxn>
                <a:cxn ang="0">
                  <a:pos x="44" y="292"/>
                </a:cxn>
                <a:cxn ang="0">
                  <a:pos x="58" y="308"/>
                </a:cxn>
                <a:cxn ang="0">
                  <a:pos x="64" y="332"/>
                </a:cxn>
                <a:cxn ang="0">
                  <a:pos x="59" y="362"/>
                </a:cxn>
                <a:cxn ang="0">
                  <a:pos x="72" y="396"/>
                </a:cxn>
                <a:cxn ang="0">
                  <a:pos x="148" y="409"/>
                </a:cxn>
                <a:cxn ang="0">
                  <a:pos x="147" y="431"/>
                </a:cxn>
                <a:cxn ang="0">
                  <a:pos x="155" y="455"/>
                </a:cxn>
                <a:cxn ang="0">
                  <a:pos x="175" y="466"/>
                </a:cxn>
              </a:cxnLst>
              <a:rect l="0" t="0" r="r" b="b"/>
              <a:pathLst>
                <a:path w="508" h="484">
                  <a:moveTo>
                    <a:pt x="184" y="476"/>
                  </a:moveTo>
                  <a:cubicBezTo>
                    <a:pt x="186" y="477"/>
                    <a:pt x="188" y="479"/>
                    <a:pt x="189" y="480"/>
                  </a:cubicBezTo>
                  <a:cubicBezTo>
                    <a:pt x="191" y="481"/>
                    <a:pt x="192" y="483"/>
                    <a:pt x="192" y="483"/>
                  </a:cubicBezTo>
                  <a:cubicBezTo>
                    <a:pt x="192" y="483"/>
                    <a:pt x="193" y="481"/>
                    <a:pt x="195" y="480"/>
                  </a:cubicBezTo>
                  <a:cubicBezTo>
                    <a:pt x="198" y="478"/>
                    <a:pt x="201" y="476"/>
                    <a:pt x="203" y="476"/>
                  </a:cubicBezTo>
                  <a:cubicBezTo>
                    <a:pt x="205" y="476"/>
                    <a:pt x="208" y="474"/>
                    <a:pt x="210" y="472"/>
                  </a:cubicBezTo>
                  <a:cubicBezTo>
                    <a:pt x="211" y="470"/>
                    <a:pt x="213" y="466"/>
                    <a:pt x="215" y="464"/>
                  </a:cubicBezTo>
                  <a:cubicBezTo>
                    <a:pt x="216" y="462"/>
                    <a:pt x="219" y="458"/>
                    <a:pt x="221" y="457"/>
                  </a:cubicBezTo>
                  <a:cubicBezTo>
                    <a:pt x="223" y="455"/>
                    <a:pt x="227" y="454"/>
                    <a:pt x="231" y="454"/>
                  </a:cubicBezTo>
                  <a:cubicBezTo>
                    <a:pt x="235" y="454"/>
                    <a:pt x="240" y="453"/>
                    <a:pt x="243" y="451"/>
                  </a:cubicBezTo>
                  <a:cubicBezTo>
                    <a:pt x="245" y="449"/>
                    <a:pt x="249" y="447"/>
                    <a:pt x="251" y="447"/>
                  </a:cubicBezTo>
                  <a:cubicBezTo>
                    <a:pt x="252" y="447"/>
                    <a:pt x="255" y="448"/>
                    <a:pt x="256" y="449"/>
                  </a:cubicBezTo>
                  <a:cubicBezTo>
                    <a:pt x="258" y="450"/>
                    <a:pt x="261" y="452"/>
                    <a:pt x="264" y="453"/>
                  </a:cubicBezTo>
                  <a:cubicBezTo>
                    <a:pt x="267" y="454"/>
                    <a:pt x="272" y="457"/>
                    <a:pt x="274" y="460"/>
                  </a:cubicBezTo>
                  <a:cubicBezTo>
                    <a:pt x="277" y="462"/>
                    <a:pt x="281" y="465"/>
                    <a:pt x="284" y="467"/>
                  </a:cubicBezTo>
                  <a:cubicBezTo>
                    <a:pt x="287" y="468"/>
                    <a:pt x="292" y="469"/>
                    <a:pt x="296" y="469"/>
                  </a:cubicBezTo>
                  <a:cubicBezTo>
                    <a:pt x="299" y="468"/>
                    <a:pt x="305" y="467"/>
                    <a:pt x="307" y="465"/>
                  </a:cubicBezTo>
                  <a:cubicBezTo>
                    <a:pt x="310" y="463"/>
                    <a:pt x="314" y="462"/>
                    <a:pt x="316" y="463"/>
                  </a:cubicBezTo>
                  <a:cubicBezTo>
                    <a:pt x="319" y="464"/>
                    <a:pt x="323" y="465"/>
                    <a:pt x="325" y="466"/>
                  </a:cubicBezTo>
                  <a:cubicBezTo>
                    <a:pt x="327" y="467"/>
                    <a:pt x="330" y="467"/>
                    <a:pt x="332" y="467"/>
                  </a:cubicBezTo>
                  <a:cubicBezTo>
                    <a:pt x="333" y="466"/>
                    <a:pt x="336" y="464"/>
                    <a:pt x="338" y="463"/>
                  </a:cubicBezTo>
                  <a:cubicBezTo>
                    <a:pt x="340" y="461"/>
                    <a:pt x="344" y="458"/>
                    <a:pt x="345" y="457"/>
                  </a:cubicBezTo>
                  <a:cubicBezTo>
                    <a:pt x="347" y="455"/>
                    <a:pt x="349" y="453"/>
                    <a:pt x="349" y="452"/>
                  </a:cubicBezTo>
                  <a:cubicBezTo>
                    <a:pt x="350" y="451"/>
                    <a:pt x="351" y="450"/>
                    <a:pt x="352" y="450"/>
                  </a:cubicBezTo>
                  <a:cubicBezTo>
                    <a:pt x="354" y="450"/>
                    <a:pt x="354" y="452"/>
                    <a:pt x="354" y="455"/>
                  </a:cubicBezTo>
                  <a:cubicBezTo>
                    <a:pt x="354" y="457"/>
                    <a:pt x="353" y="461"/>
                    <a:pt x="352" y="463"/>
                  </a:cubicBezTo>
                  <a:cubicBezTo>
                    <a:pt x="351" y="466"/>
                    <a:pt x="349" y="469"/>
                    <a:pt x="348" y="471"/>
                  </a:cubicBezTo>
                  <a:cubicBezTo>
                    <a:pt x="346" y="473"/>
                    <a:pt x="344" y="475"/>
                    <a:pt x="344" y="477"/>
                  </a:cubicBezTo>
                  <a:cubicBezTo>
                    <a:pt x="343" y="478"/>
                    <a:pt x="345" y="481"/>
                    <a:pt x="348" y="482"/>
                  </a:cubicBezTo>
                  <a:cubicBezTo>
                    <a:pt x="350" y="483"/>
                    <a:pt x="354" y="484"/>
                    <a:pt x="355" y="483"/>
                  </a:cubicBezTo>
                  <a:cubicBezTo>
                    <a:pt x="356" y="483"/>
                    <a:pt x="359" y="483"/>
                    <a:pt x="360" y="483"/>
                  </a:cubicBezTo>
                  <a:cubicBezTo>
                    <a:pt x="361" y="483"/>
                    <a:pt x="364" y="483"/>
                    <a:pt x="367" y="483"/>
                  </a:cubicBezTo>
                  <a:cubicBezTo>
                    <a:pt x="369" y="483"/>
                    <a:pt x="373" y="483"/>
                    <a:pt x="376" y="483"/>
                  </a:cubicBezTo>
                  <a:cubicBezTo>
                    <a:pt x="378" y="483"/>
                    <a:pt x="380" y="483"/>
                    <a:pt x="380" y="483"/>
                  </a:cubicBezTo>
                  <a:cubicBezTo>
                    <a:pt x="380" y="483"/>
                    <a:pt x="379" y="482"/>
                    <a:pt x="379" y="480"/>
                  </a:cubicBezTo>
                  <a:cubicBezTo>
                    <a:pt x="378" y="478"/>
                    <a:pt x="377" y="474"/>
                    <a:pt x="376" y="471"/>
                  </a:cubicBezTo>
                  <a:cubicBezTo>
                    <a:pt x="375" y="468"/>
                    <a:pt x="375" y="462"/>
                    <a:pt x="375" y="459"/>
                  </a:cubicBezTo>
                  <a:cubicBezTo>
                    <a:pt x="375" y="455"/>
                    <a:pt x="376" y="450"/>
                    <a:pt x="377" y="447"/>
                  </a:cubicBezTo>
                  <a:cubicBezTo>
                    <a:pt x="378" y="444"/>
                    <a:pt x="380" y="440"/>
                    <a:pt x="381" y="439"/>
                  </a:cubicBezTo>
                  <a:cubicBezTo>
                    <a:pt x="382" y="437"/>
                    <a:pt x="384" y="434"/>
                    <a:pt x="385" y="433"/>
                  </a:cubicBezTo>
                  <a:cubicBezTo>
                    <a:pt x="386" y="432"/>
                    <a:pt x="389" y="430"/>
                    <a:pt x="390" y="429"/>
                  </a:cubicBezTo>
                  <a:cubicBezTo>
                    <a:pt x="392" y="429"/>
                    <a:pt x="394" y="426"/>
                    <a:pt x="396" y="424"/>
                  </a:cubicBezTo>
                  <a:cubicBezTo>
                    <a:pt x="397" y="422"/>
                    <a:pt x="399" y="419"/>
                    <a:pt x="400" y="416"/>
                  </a:cubicBezTo>
                  <a:cubicBezTo>
                    <a:pt x="400" y="414"/>
                    <a:pt x="401" y="411"/>
                    <a:pt x="401" y="410"/>
                  </a:cubicBezTo>
                  <a:cubicBezTo>
                    <a:pt x="401" y="408"/>
                    <a:pt x="402" y="406"/>
                    <a:pt x="403" y="404"/>
                  </a:cubicBezTo>
                  <a:cubicBezTo>
                    <a:pt x="404" y="402"/>
                    <a:pt x="406" y="399"/>
                    <a:pt x="409" y="397"/>
                  </a:cubicBezTo>
                  <a:cubicBezTo>
                    <a:pt x="412" y="395"/>
                    <a:pt x="415" y="393"/>
                    <a:pt x="416" y="392"/>
                  </a:cubicBezTo>
                  <a:cubicBezTo>
                    <a:pt x="418" y="391"/>
                    <a:pt x="420" y="390"/>
                    <a:pt x="421" y="390"/>
                  </a:cubicBezTo>
                  <a:cubicBezTo>
                    <a:pt x="422" y="390"/>
                    <a:pt x="424" y="388"/>
                    <a:pt x="425" y="387"/>
                  </a:cubicBezTo>
                  <a:cubicBezTo>
                    <a:pt x="427" y="386"/>
                    <a:pt x="429" y="385"/>
                    <a:pt x="430" y="385"/>
                  </a:cubicBezTo>
                  <a:cubicBezTo>
                    <a:pt x="431" y="385"/>
                    <a:pt x="433" y="384"/>
                    <a:pt x="434" y="382"/>
                  </a:cubicBezTo>
                  <a:cubicBezTo>
                    <a:pt x="436" y="380"/>
                    <a:pt x="437" y="377"/>
                    <a:pt x="438" y="375"/>
                  </a:cubicBezTo>
                  <a:cubicBezTo>
                    <a:pt x="438" y="372"/>
                    <a:pt x="439" y="370"/>
                    <a:pt x="440" y="369"/>
                  </a:cubicBezTo>
                  <a:cubicBezTo>
                    <a:pt x="441" y="368"/>
                    <a:pt x="442" y="365"/>
                    <a:pt x="442" y="363"/>
                  </a:cubicBezTo>
                  <a:cubicBezTo>
                    <a:pt x="442" y="360"/>
                    <a:pt x="444" y="357"/>
                    <a:pt x="445" y="355"/>
                  </a:cubicBezTo>
                  <a:cubicBezTo>
                    <a:pt x="447" y="354"/>
                    <a:pt x="450" y="352"/>
                    <a:pt x="453" y="352"/>
                  </a:cubicBezTo>
                  <a:cubicBezTo>
                    <a:pt x="455" y="351"/>
                    <a:pt x="459" y="349"/>
                    <a:pt x="462" y="348"/>
                  </a:cubicBezTo>
                  <a:cubicBezTo>
                    <a:pt x="465" y="346"/>
                    <a:pt x="469" y="341"/>
                    <a:pt x="470" y="337"/>
                  </a:cubicBezTo>
                  <a:cubicBezTo>
                    <a:pt x="471" y="333"/>
                    <a:pt x="472" y="329"/>
                    <a:pt x="472" y="328"/>
                  </a:cubicBezTo>
                  <a:cubicBezTo>
                    <a:pt x="473" y="327"/>
                    <a:pt x="473" y="324"/>
                    <a:pt x="473" y="322"/>
                  </a:cubicBezTo>
                  <a:cubicBezTo>
                    <a:pt x="473" y="320"/>
                    <a:pt x="474" y="317"/>
                    <a:pt x="475" y="315"/>
                  </a:cubicBezTo>
                  <a:cubicBezTo>
                    <a:pt x="476" y="312"/>
                    <a:pt x="477" y="310"/>
                    <a:pt x="478" y="308"/>
                  </a:cubicBezTo>
                  <a:cubicBezTo>
                    <a:pt x="478" y="307"/>
                    <a:pt x="479" y="305"/>
                    <a:pt x="479" y="303"/>
                  </a:cubicBezTo>
                  <a:cubicBezTo>
                    <a:pt x="479" y="301"/>
                    <a:pt x="479" y="298"/>
                    <a:pt x="479" y="296"/>
                  </a:cubicBezTo>
                  <a:cubicBezTo>
                    <a:pt x="480" y="294"/>
                    <a:pt x="481" y="291"/>
                    <a:pt x="482" y="289"/>
                  </a:cubicBezTo>
                  <a:cubicBezTo>
                    <a:pt x="483" y="287"/>
                    <a:pt x="484" y="285"/>
                    <a:pt x="484" y="283"/>
                  </a:cubicBezTo>
                  <a:cubicBezTo>
                    <a:pt x="484" y="282"/>
                    <a:pt x="485" y="279"/>
                    <a:pt x="486" y="278"/>
                  </a:cubicBezTo>
                  <a:cubicBezTo>
                    <a:pt x="487" y="277"/>
                    <a:pt x="489" y="274"/>
                    <a:pt x="490" y="272"/>
                  </a:cubicBezTo>
                  <a:cubicBezTo>
                    <a:pt x="490" y="270"/>
                    <a:pt x="491" y="266"/>
                    <a:pt x="491" y="264"/>
                  </a:cubicBezTo>
                  <a:cubicBezTo>
                    <a:pt x="491" y="262"/>
                    <a:pt x="492" y="259"/>
                    <a:pt x="494" y="258"/>
                  </a:cubicBezTo>
                  <a:cubicBezTo>
                    <a:pt x="495" y="257"/>
                    <a:pt x="496" y="254"/>
                    <a:pt x="496" y="253"/>
                  </a:cubicBezTo>
                  <a:cubicBezTo>
                    <a:pt x="496" y="251"/>
                    <a:pt x="496" y="250"/>
                    <a:pt x="496" y="250"/>
                  </a:cubicBezTo>
                  <a:cubicBezTo>
                    <a:pt x="496" y="250"/>
                    <a:pt x="495" y="249"/>
                    <a:pt x="494" y="249"/>
                  </a:cubicBezTo>
                  <a:cubicBezTo>
                    <a:pt x="492" y="248"/>
                    <a:pt x="491" y="246"/>
                    <a:pt x="490" y="245"/>
                  </a:cubicBezTo>
                  <a:cubicBezTo>
                    <a:pt x="489" y="243"/>
                    <a:pt x="490" y="239"/>
                    <a:pt x="490" y="236"/>
                  </a:cubicBezTo>
                  <a:cubicBezTo>
                    <a:pt x="491" y="233"/>
                    <a:pt x="491" y="228"/>
                    <a:pt x="490" y="227"/>
                  </a:cubicBezTo>
                  <a:cubicBezTo>
                    <a:pt x="489" y="225"/>
                    <a:pt x="488" y="222"/>
                    <a:pt x="488" y="221"/>
                  </a:cubicBezTo>
                  <a:cubicBezTo>
                    <a:pt x="488" y="219"/>
                    <a:pt x="488" y="215"/>
                    <a:pt x="488" y="212"/>
                  </a:cubicBezTo>
                  <a:cubicBezTo>
                    <a:pt x="489" y="209"/>
                    <a:pt x="488" y="205"/>
                    <a:pt x="488" y="203"/>
                  </a:cubicBezTo>
                  <a:cubicBezTo>
                    <a:pt x="487" y="202"/>
                    <a:pt x="487" y="199"/>
                    <a:pt x="488" y="198"/>
                  </a:cubicBezTo>
                  <a:cubicBezTo>
                    <a:pt x="488" y="196"/>
                    <a:pt x="488" y="194"/>
                    <a:pt x="488" y="192"/>
                  </a:cubicBezTo>
                  <a:cubicBezTo>
                    <a:pt x="487" y="191"/>
                    <a:pt x="487" y="188"/>
                    <a:pt x="487" y="185"/>
                  </a:cubicBezTo>
                  <a:cubicBezTo>
                    <a:pt x="488" y="182"/>
                    <a:pt x="489" y="177"/>
                    <a:pt x="489" y="175"/>
                  </a:cubicBezTo>
                  <a:cubicBezTo>
                    <a:pt x="489" y="173"/>
                    <a:pt x="490" y="167"/>
                    <a:pt x="490" y="163"/>
                  </a:cubicBezTo>
                  <a:cubicBezTo>
                    <a:pt x="490" y="159"/>
                    <a:pt x="492" y="153"/>
                    <a:pt x="493" y="150"/>
                  </a:cubicBezTo>
                  <a:cubicBezTo>
                    <a:pt x="494" y="147"/>
                    <a:pt x="496" y="143"/>
                    <a:pt x="496" y="142"/>
                  </a:cubicBezTo>
                  <a:cubicBezTo>
                    <a:pt x="497" y="141"/>
                    <a:pt x="498" y="139"/>
                    <a:pt x="499" y="137"/>
                  </a:cubicBezTo>
                  <a:cubicBezTo>
                    <a:pt x="501" y="135"/>
                    <a:pt x="502" y="132"/>
                    <a:pt x="501" y="130"/>
                  </a:cubicBezTo>
                  <a:cubicBezTo>
                    <a:pt x="501" y="128"/>
                    <a:pt x="502" y="125"/>
                    <a:pt x="503" y="124"/>
                  </a:cubicBezTo>
                  <a:cubicBezTo>
                    <a:pt x="505" y="122"/>
                    <a:pt x="506" y="119"/>
                    <a:pt x="507" y="117"/>
                  </a:cubicBezTo>
                  <a:cubicBezTo>
                    <a:pt x="507" y="115"/>
                    <a:pt x="508" y="114"/>
                    <a:pt x="508" y="114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0" y="97"/>
                    <a:pt x="229" y="97"/>
                    <a:pt x="227" y="96"/>
                  </a:cubicBezTo>
                  <a:cubicBezTo>
                    <a:pt x="225" y="95"/>
                    <a:pt x="222" y="94"/>
                    <a:pt x="220" y="95"/>
                  </a:cubicBezTo>
                  <a:cubicBezTo>
                    <a:pt x="219" y="95"/>
                    <a:pt x="216" y="94"/>
                    <a:pt x="215" y="91"/>
                  </a:cubicBezTo>
                  <a:cubicBezTo>
                    <a:pt x="214" y="89"/>
                    <a:pt x="211" y="88"/>
                    <a:pt x="209" y="88"/>
                  </a:cubicBezTo>
                  <a:cubicBezTo>
                    <a:pt x="208" y="89"/>
                    <a:pt x="205" y="87"/>
                    <a:pt x="204" y="85"/>
                  </a:cubicBezTo>
                  <a:cubicBezTo>
                    <a:pt x="203" y="82"/>
                    <a:pt x="199" y="79"/>
                    <a:pt x="196" y="78"/>
                  </a:cubicBezTo>
                  <a:cubicBezTo>
                    <a:pt x="193" y="76"/>
                    <a:pt x="190" y="74"/>
                    <a:pt x="188" y="72"/>
                  </a:cubicBezTo>
                  <a:cubicBezTo>
                    <a:pt x="187" y="70"/>
                    <a:pt x="185" y="68"/>
                    <a:pt x="183" y="68"/>
                  </a:cubicBezTo>
                  <a:cubicBezTo>
                    <a:pt x="182" y="68"/>
                    <a:pt x="180" y="66"/>
                    <a:pt x="179" y="63"/>
                  </a:cubicBezTo>
                  <a:cubicBezTo>
                    <a:pt x="178" y="60"/>
                    <a:pt x="177" y="56"/>
                    <a:pt x="177" y="53"/>
                  </a:cubicBezTo>
                  <a:cubicBezTo>
                    <a:pt x="177" y="50"/>
                    <a:pt x="176" y="46"/>
                    <a:pt x="175" y="44"/>
                  </a:cubicBezTo>
                  <a:cubicBezTo>
                    <a:pt x="174" y="41"/>
                    <a:pt x="172" y="36"/>
                    <a:pt x="171" y="32"/>
                  </a:cubicBezTo>
                  <a:cubicBezTo>
                    <a:pt x="169" y="28"/>
                    <a:pt x="167" y="23"/>
                    <a:pt x="166" y="20"/>
                  </a:cubicBezTo>
                  <a:cubicBezTo>
                    <a:pt x="166" y="18"/>
                    <a:pt x="164" y="13"/>
                    <a:pt x="162" y="11"/>
                  </a:cubicBezTo>
                  <a:cubicBezTo>
                    <a:pt x="160" y="8"/>
                    <a:pt x="158" y="5"/>
                    <a:pt x="157" y="3"/>
                  </a:cubicBezTo>
                  <a:cubicBezTo>
                    <a:pt x="155" y="1"/>
                    <a:pt x="154" y="0"/>
                    <a:pt x="154" y="0"/>
                  </a:cubicBezTo>
                  <a:cubicBezTo>
                    <a:pt x="154" y="0"/>
                    <a:pt x="153" y="2"/>
                    <a:pt x="152" y="4"/>
                  </a:cubicBezTo>
                  <a:cubicBezTo>
                    <a:pt x="151" y="6"/>
                    <a:pt x="150" y="9"/>
                    <a:pt x="150" y="11"/>
                  </a:cubicBezTo>
                  <a:cubicBezTo>
                    <a:pt x="150" y="13"/>
                    <a:pt x="149" y="16"/>
                    <a:pt x="148" y="18"/>
                  </a:cubicBezTo>
                  <a:cubicBezTo>
                    <a:pt x="146" y="20"/>
                    <a:pt x="145" y="23"/>
                    <a:pt x="145" y="24"/>
                  </a:cubicBezTo>
                  <a:cubicBezTo>
                    <a:pt x="144" y="25"/>
                    <a:pt x="145" y="27"/>
                    <a:pt x="146" y="28"/>
                  </a:cubicBezTo>
                  <a:cubicBezTo>
                    <a:pt x="147" y="30"/>
                    <a:pt x="148" y="33"/>
                    <a:pt x="147" y="35"/>
                  </a:cubicBezTo>
                  <a:cubicBezTo>
                    <a:pt x="147" y="36"/>
                    <a:pt x="147" y="40"/>
                    <a:pt x="146" y="42"/>
                  </a:cubicBezTo>
                  <a:cubicBezTo>
                    <a:pt x="145" y="44"/>
                    <a:pt x="144" y="47"/>
                    <a:pt x="143" y="48"/>
                  </a:cubicBezTo>
                  <a:cubicBezTo>
                    <a:pt x="142" y="50"/>
                    <a:pt x="142" y="52"/>
                    <a:pt x="142" y="54"/>
                  </a:cubicBezTo>
                  <a:cubicBezTo>
                    <a:pt x="142" y="55"/>
                    <a:pt x="141" y="58"/>
                    <a:pt x="141" y="60"/>
                  </a:cubicBezTo>
                  <a:cubicBezTo>
                    <a:pt x="140" y="62"/>
                    <a:pt x="140" y="63"/>
                    <a:pt x="140" y="63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1"/>
                    <a:pt x="4" y="73"/>
                  </a:cubicBezTo>
                  <a:cubicBezTo>
                    <a:pt x="4" y="75"/>
                    <a:pt x="4" y="78"/>
                    <a:pt x="4" y="80"/>
                  </a:cubicBezTo>
                  <a:cubicBezTo>
                    <a:pt x="3" y="82"/>
                    <a:pt x="3" y="85"/>
                    <a:pt x="4" y="87"/>
                  </a:cubicBezTo>
                  <a:cubicBezTo>
                    <a:pt x="5" y="89"/>
                    <a:pt x="4" y="91"/>
                    <a:pt x="3" y="92"/>
                  </a:cubicBezTo>
                  <a:cubicBezTo>
                    <a:pt x="1" y="92"/>
                    <a:pt x="0" y="94"/>
                    <a:pt x="2" y="95"/>
                  </a:cubicBezTo>
                  <a:cubicBezTo>
                    <a:pt x="3" y="96"/>
                    <a:pt x="4" y="98"/>
                    <a:pt x="4" y="100"/>
                  </a:cubicBezTo>
                  <a:cubicBezTo>
                    <a:pt x="4" y="102"/>
                    <a:pt x="4" y="105"/>
                    <a:pt x="5" y="107"/>
                  </a:cubicBezTo>
                  <a:cubicBezTo>
                    <a:pt x="5" y="108"/>
                    <a:pt x="5" y="111"/>
                    <a:pt x="5" y="112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5" y="121"/>
                    <a:pt x="5" y="125"/>
                    <a:pt x="5" y="127"/>
                  </a:cubicBezTo>
                  <a:cubicBezTo>
                    <a:pt x="4" y="130"/>
                    <a:pt x="4" y="133"/>
                    <a:pt x="4" y="135"/>
                  </a:cubicBezTo>
                  <a:cubicBezTo>
                    <a:pt x="4" y="137"/>
                    <a:pt x="5" y="140"/>
                    <a:pt x="6" y="141"/>
                  </a:cubicBezTo>
                  <a:cubicBezTo>
                    <a:pt x="8" y="143"/>
                    <a:pt x="9" y="146"/>
                    <a:pt x="8" y="147"/>
                  </a:cubicBezTo>
                  <a:cubicBezTo>
                    <a:pt x="8" y="149"/>
                    <a:pt x="8" y="152"/>
                    <a:pt x="8" y="154"/>
                  </a:cubicBezTo>
                  <a:cubicBezTo>
                    <a:pt x="8" y="156"/>
                    <a:pt x="7" y="159"/>
                    <a:pt x="7" y="161"/>
                  </a:cubicBezTo>
                  <a:cubicBezTo>
                    <a:pt x="6" y="162"/>
                    <a:pt x="6" y="165"/>
                    <a:pt x="7" y="167"/>
                  </a:cubicBezTo>
                  <a:cubicBezTo>
                    <a:pt x="7" y="168"/>
                    <a:pt x="10" y="170"/>
                    <a:pt x="11" y="170"/>
                  </a:cubicBezTo>
                  <a:cubicBezTo>
                    <a:pt x="13" y="171"/>
                    <a:pt x="23" y="171"/>
                    <a:pt x="34" y="171"/>
                  </a:cubicBezTo>
                  <a:cubicBezTo>
                    <a:pt x="44" y="171"/>
                    <a:pt x="54" y="172"/>
                    <a:pt x="55" y="173"/>
                  </a:cubicBezTo>
                  <a:cubicBezTo>
                    <a:pt x="57" y="174"/>
                    <a:pt x="61" y="174"/>
                    <a:pt x="65" y="173"/>
                  </a:cubicBezTo>
                  <a:cubicBezTo>
                    <a:pt x="68" y="173"/>
                    <a:pt x="74" y="175"/>
                    <a:pt x="76" y="178"/>
                  </a:cubicBezTo>
                  <a:cubicBezTo>
                    <a:pt x="76" y="178"/>
                    <a:pt x="76" y="178"/>
                    <a:pt x="77" y="18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8" y="186"/>
                    <a:pt x="77" y="190"/>
                    <a:pt x="74" y="192"/>
                  </a:cubicBezTo>
                  <a:cubicBezTo>
                    <a:pt x="72" y="195"/>
                    <a:pt x="71" y="199"/>
                    <a:pt x="71" y="203"/>
                  </a:cubicBezTo>
                  <a:cubicBezTo>
                    <a:pt x="72" y="207"/>
                    <a:pt x="74" y="211"/>
                    <a:pt x="76" y="213"/>
                  </a:cubicBezTo>
                  <a:cubicBezTo>
                    <a:pt x="78" y="214"/>
                    <a:pt x="79" y="218"/>
                    <a:pt x="80" y="220"/>
                  </a:cubicBezTo>
                  <a:cubicBezTo>
                    <a:pt x="80" y="223"/>
                    <a:pt x="80" y="226"/>
                    <a:pt x="81" y="229"/>
                  </a:cubicBezTo>
                  <a:cubicBezTo>
                    <a:pt x="82" y="231"/>
                    <a:pt x="81" y="235"/>
                    <a:pt x="80" y="239"/>
                  </a:cubicBezTo>
                  <a:cubicBezTo>
                    <a:pt x="78" y="243"/>
                    <a:pt x="76" y="249"/>
                    <a:pt x="75" y="252"/>
                  </a:cubicBezTo>
                  <a:cubicBezTo>
                    <a:pt x="75" y="254"/>
                    <a:pt x="72" y="258"/>
                    <a:pt x="70" y="260"/>
                  </a:cubicBezTo>
                  <a:cubicBezTo>
                    <a:pt x="67" y="262"/>
                    <a:pt x="64" y="265"/>
                    <a:pt x="63" y="268"/>
                  </a:cubicBezTo>
                  <a:cubicBezTo>
                    <a:pt x="62" y="271"/>
                    <a:pt x="61" y="275"/>
                    <a:pt x="60" y="277"/>
                  </a:cubicBezTo>
                  <a:cubicBezTo>
                    <a:pt x="60" y="279"/>
                    <a:pt x="58" y="281"/>
                    <a:pt x="55" y="283"/>
                  </a:cubicBezTo>
                  <a:cubicBezTo>
                    <a:pt x="53" y="284"/>
                    <a:pt x="49" y="286"/>
                    <a:pt x="47" y="288"/>
                  </a:cubicBezTo>
                  <a:cubicBezTo>
                    <a:pt x="45" y="290"/>
                    <a:pt x="44" y="292"/>
                    <a:pt x="44" y="292"/>
                  </a:cubicBezTo>
                  <a:cubicBezTo>
                    <a:pt x="44" y="292"/>
                    <a:pt x="46" y="293"/>
                    <a:pt x="49" y="295"/>
                  </a:cubicBezTo>
                  <a:cubicBezTo>
                    <a:pt x="51" y="296"/>
                    <a:pt x="55" y="299"/>
                    <a:pt x="56" y="301"/>
                  </a:cubicBezTo>
                  <a:cubicBezTo>
                    <a:pt x="58" y="304"/>
                    <a:pt x="59" y="306"/>
                    <a:pt x="58" y="308"/>
                  </a:cubicBezTo>
                  <a:cubicBezTo>
                    <a:pt x="58" y="309"/>
                    <a:pt x="58" y="311"/>
                    <a:pt x="57" y="313"/>
                  </a:cubicBezTo>
                  <a:cubicBezTo>
                    <a:pt x="57" y="315"/>
                    <a:pt x="58" y="319"/>
                    <a:pt x="59" y="321"/>
                  </a:cubicBezTo>
                  <a:cubicBezTo>
                    <a:pt x="60" y="324"/>
                    <a:pt x="62" y="329"/>
                    <a:pt x="64" y="332"/>
                  </a:cubicBezTo>
                  <a:cubicBezTo>
                    <a:pt x="65" y="336"/>
                    <a:pt x="66" y="343"/>
                    <a:pt x="66" y="348"/>
                  </a:cubicBezTo>
                  <a:cubicBezTo>
                    <a:pt x="66" y="353"/>
                    <a:pt x="63" y="357"/>
                    <a:pt x="60" y="357"/>
                  </a:cubicBezTo>
                  <a:cubicBezTo>
                    <a:pt x="57" y="357"/>
                    <a:pt x="56" y="360"/>
                    <a:pt x="59" y="362"/>
                  </a:cubicBezTo>
                  <a:cubicBezTo>
                    <a:pt x="62" y="365"/>
                    <a:pt x="65" y="369"/>
                    <a:pt x="66" y="371"/>
                  </a:cubicBezTo>
                  <a:cubicBezTo>
                    <a:pt x="67" y="374"/>
                    <a:pt x="69" y="378"/>
                    <a:pt x="70" y="382"/>
                  </a:cubicBezTo>
                  <a:cubicBezTo>
                    <a:pt x="70" y="385"/>
                    <a:pt x="71" y="392"/>
                    <a:pt x="72" y="396"/>
                  </a:cubicBezTo>
                  <a:cubicBezTo>
                    <a:pt x="72" y="401"/>
                    <a:pt x="73" y="406"/>
                    <a:pt x="74" y="407"/>
                  </a:cubicBezTo>
                  <a:cubicBezTo>
                    <a:pt x="74" y="408"/>
                    <a:pt x="91" y="409"/>
                    <a:pt x="110" y="409"/>
                  </a:cubicBezTo>
                  <a:cubicBezTo>
                    <a:pt x="129" y="410"/>
                    <a:pt x="146" y="410"/>
                    <a:pt x="148" y="409"/>
                  </a:cubicBezTo>
                  <a:cubicBezTo>
                    <a:pt x="150" y="408"/>
                    <a:pt x="152" y="410"/>
                    <a:pt x="152" y="413"/>
                  </a:cubicBezTo>
                  <a:cubicBezTo>
                    <a:pt x="152" y="416"/>
                    <a:pt x="151" y="420"/>
                    <a:pt x="150" y="422"/>
                  </a:cubicBezTo>
                  <a:cubicBezTo>
                    <a:pt x="148" y="424"/>
                    <a:pt x="147" y="428"/>
                    <a:pt x="147" y="431"/>
                  </a:cubicBezTo>
                  <a:cubicBezTo>
                    <a:pt x="148" y="435"/>
                    <a:pt x="148" y="439"/>
                    <a:pt x="149" y="441"/>
                  </a:cubicBezTo>
                  <a:cubicBezTo>
                    <a:pt x="150" y="444"/>
                    <a:pt x="151" y="447"/>
                    <a:pt x="151" y="449"/>
                  </a:cubicBezTo>
                  <a:cubicBezTo>
                    <a:pt x="151" y="452"/>
                    <a:pt x="153" y="454"/>
                    <a:pt x="155" y="455"/>
                  </a:cubicBezTo>
                  <a:cubicBezTo>
                    <a:pt x="157" y="456"/>
                    <a:pt x="160" y="459"/>
                    <a:pt x="163" y="460"/>
                  </a:cubicBezTo>
                  <a:cubicBezTo>
                    <a:pt x="166" y="461"/>
                    <a:pt x="169" y="463"/>
                    <a:pt x="170" y="462"/>
                  </a:cubicBezTo>
                  <a:cubicBezTo>
                    <a:pt x="171" y="462"/>
                    <a:pt x="173" y="464"/>
                    <a:pt x="175" y="466"/>
                  </a:cubicBezTo>
                  <a:cubicBezTo>
                    <a:pt x="177" y="468"/>
                    <a:pt x="179" y="469"/>
                    <a:pt x="179" y="469"/>
                  </a:cubicBezTo>
                  <a:cubicBezTo>
                    <a:pt x="179" y="469"/>
                    <a:pt x="182" y="475"/>
                    <a:pt x="184" y="47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425673" y="2851147"/>
              <a:ext cx="911463" cy="475751"/>
            </a:xfrm>
            <a:custGeom>
              <a:avLst/>
              <a:gdLst/>
              <a:ahLst/>
              <a:cxnLst>
                <a:cxn ang="0">
                  <a:pos x="273" y="87"/>
                </a:cxn>
                <a:cxn ang="0">
                  <a:pos x="218" y="64"/>
                </a:cxn>
                <a:cxn ang="0">
                  <a:pos x="164" y="40"/>
                </a:cxn>
                <a:cxn ang="0">
                  <a:pos x="101" y="25"/>
                </a:cxn>
                <a:cxn ang="0">
                  <a:pos x="45" y="13"/>
                </a:cxn>
                <a:cxn ang="0">
                  <a:pos x="9" y="0"/>
                </a:cxn>
                <a:cxn ang="0">
                  <a:pos x="6" y="11"/>
                </a:cxn>
                <a:cxn ang="0">
                  <a:pos x="2" y="23"/>
                </a:cxn>
                <a:cxn ang="0">
                  <a:pos x="11" y="35"/>
                </a:cxn>
                <a:cxn ang="0">
                  <a:pos x="18" y="48"/>
                </a:cxn>
                <a:cxn ang="0">
                  <a:pos x="27" y="61"/>
                </a:cxn>
                <a:cxn ang="0">
                  <a:pos x="36" y="72"/>
                </a:cxn>
                <a:cxn ang="0">
                  <a:pos x="47" y="83"/>
                </a:cxn>
                <a:cxn ang="0">
                  <a:pos x="44" y="98"/>
                </a:cxn>
                <a:cxn ang="0">
                  <a:pos x="48" y="104"/>
                </a:cxn>
                <a:cxn ang="0">
                  <a:pos x="73" y="106"/>
                </a:cxn>
                <a:cxn ang="0">
                  <a:pos x="85" y="119"/>
                </a:cxn>
                <a:cxn ang="0">
                  <a:pos x="93" y="128"/>
                </a:cxn>
                <a:cxn ang="0">
                  <a:pos x="120" y="126"/>
                </a:cxn>
                <a:cxn ang="0">
                  <a:pos x="139" y="111"/>
                </a:cxn>
                <a:cxn ang="0">
                  <a:pos x="155" y="99"/>
                </a:cxn>
                <a:cxn ang="0">
                  <a:pos x="155" y="108"/>
                </a:cxn>
                <a:cxn ang="0">
                  <a:pos x="156" y="141"/>
                </a:cxn>
                <a:cxn ang="0">
                  <a:pos x="165" y="169"/>
                </a:cxn>
                <a:cxn ang="0">
                  <a:pos x="197" y="164"/>
                </a:cxn>
                <a:cxn ang="0">
                  <a:pos x="209" y="164"/>
                </a:cxn>
                <a:cxn ang="0">
                  <a:pos x="230" y="166"/>
                </a:cxn>
                <a:cxn ang="0">
                  <a:pos x="247" y="169"/>
                </a:cxn>
                <a:cxn ang="0">
                  <a:pos x="261" y="158"/>
                </a:cxn>
                <a:cxn ang="0">
                  <a:pos x="275" y="148"/>
                </a:cxn>
                <a:cxn ang="0">
                  <a:pos x="286" y="145"/>
                </a:cxn>
                <a:cxn ang="0">
                  <a:pos x="299" y="133"/>
                </a:cxn>
                <a:cxn ang="0">
                  <a:pos x="316" y="122"/>
                </a:cxn>
                <a:cxn ang="0">
                  <a:pos x="327" y="112"/>
                </a:cxn>
                <a:cxn ang="0">
                  <a:pos x="296" y="95"/>
                </a:cxn>
              </a:cxnLst>
              <a:rect l="0" t="0" r="r" b="b"/>
              <a:pathLst>
                <a:path w="327" h="171">
                  <a:moveTo>
                    <a:pt x="296" y="95"/>
                  </a:moveTo>
                  <a:cubicBezTo>
                    <a:pt x="290" y="93"/>
                    <a:pt x="280" y="89"/>
                    <a:pt x="273" y="87"/>
                  </a:cubicBezTo>
                  <a:cubicBezTo>
                    <a:pt x="266" y="84"/>
                    <a:pt x="254" y="79"/>
                    <a:pt x="246" y="76"/>
                  </a:cubicBezTo>
                  <a:cubicBezTo>
                    <a:pt x="238" y="73"/>
                    <a:pt x="226" y="68"/>
                    <a:pt x="218" y="64"/>
                  </a:cubicBezTo>
                  <a:cubicBezTo>
                    <a:pt x="210" y="60"/>
                    <a:pt x="197" y="54"/>
                    <a:pt x="190" y="50"/>
                  </a:cubicBezTo>
                  <a:cubicBezTo>
                    <a:pt x="182" y="47"/>
                    <a:pt x="170" y="42"/>
                    <a:pt x="164" y="40"/>
                  </a:cubicBezTo>
                  <a:cubicBezTo>
                    <a:pt x="158" y="37"/>
                    <a:pt x="144" y="33"/>
                    <a:pt x="134" y="31"/>
                  </a:cubicBezTo>
                  <a:cubicBezTo>
                    <a:pt x="125" y="30"/>
                    <a:pt x="109" y="27"/>
                    <a:pt x="101" y="25"/>
                  </a:cubicBezTo>
                  <a:cubicBezTo>
                    <a:pt x="92" y="23"/>
                    <a:pt x="80" y="20"/>
                    <a:pt x="73" y="20"/>
                  </a:cubicBezTo>
                  <a:cubicBezTo>
                    <a:pt x="66" y="19"/>
                    <a:pt x="53" y="16"/>
                    <a:pt x="45" y="13"/>
                  </a:cubicBezTo>
                  <a:cubicBezTo>
                    <a:pt x="36" y="10"/>
                    <a:pt x="24" y="6"/>
                    <a:pt x="19" y="4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10" y="5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4" y="12"/>
                    <a:pt x="1" y="14"/>
                    <a:pt x="1" y="16"/>
                  </a:cubicBezTo>
                  <a:cubicBezTo>
                    <a:pt x="0" y="18"/>
                    <a:pt x="1" y="21"/>
                    <a:pt x="2" y="23"/>
                  </a:cubicBezTo>
                  <a:cubicBezTo>
                    <a:pt x="3" y="25"/>
                    <a:pt x="6" y="27"/>
                    <a:pt x="8" y="29"/>
                  </a:cubicBezTo>
                  <a:cubicBezTo>
                    <a:pt x="10" y="30"/>
                    <a:pt x="12" y="33"/>
                    <a:pt x="11" y="35"/>
                  </a:cubicBezTo>
                  <a:cubicBezTo>
                    <a:pt x="10" y="37"/>
                    <a:pt x="11" y="39"/>
                    <a:pt x="13" y="40"/>
                  </a:cubicBezTo>
                  <a:cubicBezTo>
                    <a:pt x="14" y="41"/>
                    <a:pt x="16" y="44"/>
                    <a:pt x="18" y="48"/>
                  </a:cubicBezTo>
                  <a:cubicBezTo>
                    <a:pt x="19" y="51"/>
                    <a:pt x="21" y="55"/>
                    <a:pt x="22" y="56"/>
                  </a:cubicBezTo>
                  <a:cubicBezTo>
                    <a:pt x="24" y="58"/>
                    <a:pt x="26" y="60"/>
                    <a:pt x="27" y="61"/>
                  </a:cubicBezTo>
                  <a:cubicBezTo>
                    <a:pt x="29" y="62"/>
                    <a:pt x="30" y="64"/>
                    <a:pt x="31" y="66"/>
                  </a:cubicBezTo>
                  <a:cubicBezTo>
                    <a:pt x="32" y="68"/>
                    <a:pt x="34" y="71"/>
                    <a:pt x="36" y="72"/>
                  </a:cubicBezTo>
                  <a:cubicBezTo>
                    <a:pt x="38" y="73"/>
                    <a:pt x="41" y="75"/>
                    <a:pt x="43" y="77"/>
                  </a:cubicBezTo>
                  <a:cubicBezTo>
                    <a:pt x="44" y="79"/>
                    <a:pt x="46" y="82"/>
                    <a:pt x="47" y="83"/>
                  </a:cubicBezTo>
                  <a:cubicBezTo>
                    <a:pt x="47" y="85"/>
                    <a:pt x="48" y="88"/>
                    <a:pt x="48" y="91"/>
                  </a:cubicBezTo>
                  <a:cubicBezTo>
                    <a:pt x="47" y="93"/>
                    <a:pt x="46" y="97"/>
                    <a:pt x="44" y="98"/>
                  </a:cubicBezTo>
                  <a:cubicBezTo>
                    <a:pt x="43" y="99"/>
                    <a:pt x="41" y="101"/>
                    <a:pt x="41" y="102"/>
                  </a:cubicBezTo>
                  <a:cubicBezTo>
                    <a:pt x="41" y="104"/>
                    <a:pt x="44" y="105"/>
                    <a:pt x="48" y="104"/>
                  </a:cubicBezTo>
                  <a:cubicBezTo>
                    <a:pt x="53" y="104"/>
                    <a:pt x="59" y="104"/>
                    <a:pt x="62" y="105"/>
                  </a:cubicBezTo>
                  <a:cubicBezTo>
                    <a:pt x="65" y="105"/>
                    <a:pt x="70" y="106"/>
                    <a:pt x="73" y="106"/>
                  </a:cubicBezTo>
                  <a:cubicBezTo>
                    <a:pt x="76" y="106"/>
                    <a:pt x="80" y="109"/>
                    <a:pt x="81" y="112"/>
                  </a:cubicBezTo>
                  <a:cubicBezTo>
                    <a:pt x="82" y="115"/>
                    <a:pt x="84" y="118"/>
                    <a:pt x="85" y="119"/>
                  </a:cubicBezTo>
                  <a:cubicBezTo>
                    <a:pt x="85" y="121"/>
                    <a:pt x="86" y="123"/>
                    <a:pt x="86" y="125"/>
                  </a:cubicBezTo>
                  <a:cubicBezTo>
                    <a:pt x="86" y="126"/>
                    <a:pt x="89" y="128"/>
                    <a:pt x="93" y="128"/>
                  </a:cubicBezTo>
                  <a:cubicBezTo>
                    <a:pt x="97" y="128"/>
                    <a:pt x="104" y="128"/>
                    <a:pt x="108" y="127"/>
                  </a:cubicBezTo>
                  <a:cubicBezTo>
                    <a:pt x="112" y="127"/>
                    <a:pt x="117" y="127"/>
                    <a:pt x="120" y="126"/>
                  </a:cubicBezTo>
                  <a:cubicBezTo>
                    <a:pt x="122" y="125"/>
                    <a:pt x="126" y="123"/>
                    <a:pt x="129" y="121"/>
                  </a:cubicBezTo>
                  <a:cubicBezTo>
                    <a:pt x="132" y="118"/>
                    <a:pt x="136" y="114"/>
                    <a:pt x="139" y="111"/>
                  </a:cubicBezTo>
                  <a:cubicBezTo>
                    <a:pt x="142" y="109"/>
                    <a:pt x="146" y="105"/>
                    <a:pt x="148" y="103"/>
                  </a:cubicBezTo>
                  <a:cubicBezTo>
                    <a:pt x="150" y="102"/>
                    <a:pt x="153" y="100"/>
                    <a:pt x="155" y="99"/>
                  </a:cubicBezTo>
                  <a:cubicBezTo>
                    <a:pt x="157" y="98"/>
                    <a:pt x="157" y="99"/>
                    <a:pt x="156" y="101"/>
                  </a:cubicBezTo>
                  <a:cubicBezTo>
                    <a:pt x="155" y="104"/>
                    <a:pt x="155" y="107"/>
                    <a:pt x="155" y="108"/>
                  </a:cubicBezTo>
                  <a:cubicBezTo>
                    <a:pt x="156" y="109"/>
                    <a:pt x="156" y="111"/>
                    <a:pt x="156" y="113"/>
                  </a:cubicBezTo>
                  <a:cubicBezTo>
                    <a:pt x="156" y="115"/>
                    <a:pt x="156" y="128"/>
                    <a:pt x="156" y="141"/>
                  </a:cubicBezTo>
                  <a:cubicBezTo>
                    <a:pt x="156" y="155"/>
                    <a:pt x="158" y="166"/>
                    <a:pt x="159" y="166"/>
                  </a:cubicBezTo>
                  <a:cubicBezTo>
                    <a:pt x="160" y="166"/>
                    <a:pt x="163" y="167"/>
                    <a:pt x="165" y="169"/>
                  </a:cubicBezTo>
                  <a:cubicBezTo>
                    <a:pt x="167" y="171"/>
                    <a:pt x="174" y="170"/>
                    <a:pt x="180" y="168"/>
                  </a:cubicBezTo>
                  <a:cubicBezTo>
                    <a:pt x="185" y="165"/>
                    <a:pt x="193" y="163"/>
                    <a:pt x="197" y="164"/>
                  </a:cubicBezTo>
                  <a:cubicBezTo>
                    <a:pt x="201" y="164"/>
                    <a:pt x="204" y="164"/>
                    <a:pt x="204" y="164"/>
                  </a:cubicBezTo>
                  <a:cubicBezTo>
                    <a:pt x="204" y="164"/>
                    <a:pt x="206" y="164"/>
                    <a:pt x="209" y="164"/>
                  </a:cubicBezTo>
                  <a:cubicBezTo>
                    <a:pt x="211" y="164"/>
                    <a:pt x="216" y="164"/>
                    <a:pt x="219" y="164"/>
                  </a:cubicBezTo>
                  <a:cubicBezTo>
                    <a:pt x="222" y="164"/>
                    <a:pt x="227" y="165"/>
                    <a:pt x="230" y="166"/>
                  </a:cubicBezTo>
                  <a:cubicBezTo>
                    <a:pt x="233" y="166"/>
                    <a:pt x="237" y="168"/>
                    <a:pt x="240" y="169"/>
                  </a:cubicBezTo>
                  <a:cubicBezTo>
                    <a:pt x="242" y="171"/>
                    <a:pt x="246" y="170"/>
                    <a:pt x="247" y="169"/>
                  </a:cubicBezTo>
                  <a:cubicBezTo>
                    <a:pt x="249" y="167"/>
                    <a:pt x="252" y="165"/>
                    <a:pt x="255" y="164"/>
                  </a:cubicBezTo>
                  <a:cubicBezTo>
                    <a:pt x="257" y="163"/>
                    <a:pt x="260" y="161"/>
                    <a:pt x="261" y="158"/>
                  </a:cubicBezTo>
                  <a:cubicBezTo>
                    <a:pt x="262" y="156"/>
                    <a:pt x="265" y="153"/>
                    <a:pt x="267" y="152"/>
                  </a:cubicBezTo>
                  <a:cubicBezTo>
                    <a:pt x="269" y="150"/>
                    <a:pt x="273" y="149"/>
                    <a:pt x="275" y="148"/>
                  </a:cubicBezTo>
                  <a:cubicBezTo>
                    <a:pt x="278" y="148"/>
                    <a:pt x="281" y="148"/>
                    <a:pt x="282" y="148"/>
                  </a:cubicBezTo>
                  <a:cubicBezTo>
                    <a:pt x="284" y="148"/>
                    <a:pt x="285" y="146"/>
                    <a:pt x="286" y="145"/>
                  </a:cubicBezTo>
                  <a:cubicBezTo>
                    <a:pt x="287" y="144"/>
                    <a:pt x="290" y="141"/>
                    <a:pt x="291" y="140"/>
                  </a:cubicBezTo>
                  <a:cubicBezTo>
                    <a:pt x="293" y="139"/>
                    <a:pt x="296" y="135"/>
                    <a:pt x="299" y="133"/>
                  </a:cubicBezTo>
                  <a:cubicBezTo>
                    <a:pt x="301" y="130"/>
                    <a:pt x="304" y="128"/>
                    <a:pt x="306" y="129"/>
                  </a:cubicBezTo>
                  <a:cubicBezTo>
                    <a:pt x="307" y="129"/>
                    <a:pt x="312" y="126"/>
                    <a:pt x="316" y="122"/>
                  </a:cubicBezTo>
                  <a:cubicBezTo>
                    <a:pt x="320" y="118"/>
                    <a:pt x="324" y="114"/>
                    <a:pt x="325" y="113"/>
                  </a:cubicBezTo>
                  <a:cubicBezTo>
                    <a:pt x="326" y="112"/>
                    <a:pt x="327" y="112"/>
                    <a:pt x="327" y="112"/>
                  </a:cubicBezTo>
                  <a:cubicBezTo>
                    <a:pt x="327" y="112"/>
                    <a:pt x="323" y="109"/>
                    <a:pt x="317" y="105"/>
                  </a:cubicBezTo>
                  <a:cubicBezTo>
                    <a:pt x="311" y="101"/>
                    <a:pt x="302" y="96"/>
                    <a:pt x="296" y="9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331248" y="2890009"/>
              <a:ext cx="864359" cy="710094"/>
            </a:xfrm>
            <a:custGeom>
              <a:avLst/>
              <a:gdLst/>
              <a:ahLst/>
              <a:cxnLst>
                <a:cxn ang="0">
                  <a:pos x="291" y="231"/>
                </a:cxn>
                <a:cxn ang="0">
                  <a:pos x="308" y="202"/>
                </a:cxn>
                <a:cxn ang="0">
                  <a:pos x="304" y="176"/>
                </a:cxn>
                <a:cxn ang="0">
                  <a:pos x="306" y="147"/>
                </a:cxn>
                <a:cxn ang="0">
                  <a:pos x="293" y="136"/>
                </a:cxn>
                <a:cxn ang="0">
                  <a:pos x="239" y="133"/>
                </a:cxn>
                <a:cxn ang="0">
                  <a:pos x="236" y="117"/>
                </a:cxn>
                <a:cxn ang="0">
                  <a:pos x="232" y="98"/>
                </a:cxn>
                <a:cxn ang="0">
                  <a:pos x="233" y="75"/>
                </a:cxn>
                <a:cxn ang="0">
                  <a:pos x="230" y="58"/>
                </a:cxn>
                <a:cxn ang="0">
                  <a:pos x="232" y="43"/>
                </a:cxn>
                <a:cxn ang="0">
                  <a:pos x="227" y="31"/>
                </a:cxn>
                <a:cxn ang="0">
                  <a:pos x="210" y="35"/>
                </a:cxn>
                <a:cxn ang="0">
                  <a:pos x="193" y="18"/>
                </a:cxn>
                <a:cxn ang="0">
                  <a:pos x="172" y="1"/>
                </a:cxn>
                <a:cxn ang="0">
                  <a:pos x="138" y="4"/>
                </a:cxn>
                <a:cxn ang="0">
                  <a:pos x="122" y="24"/>
                </a:cxn>
                <a:cxn ang="0">
                  <a:pos x="118" y="35"/>
                </a:cxn>
                <a:cxn ang="0">
                  <a:pos x="102" y="45"/>
                </a:cxn>
                <a:cxn ang="0">
                  <a:pos x="84" y="51"/>
                </a:cxn>
                <a:cxn ang="0">
                  <a:pos x="72" y="65"/>
                </a:cxn>
                <a:cxn ang="0">
                  <a:pos x="58" y="68"/>
                </a:cxn>
                <a:cxn ang="0">
                  <a:pos x="39" y="73"/>
                </a:cxn>
                <a:cxn ang="0">
                  <a:pos x="15" y="73"/>
                </a:cxn>
                <a:cxn ang="0">
                  <a:pos x="2" y="86"/>
                </a:cxn>
                <a:cxn ang="0">
                  <a:pos x="7" y="96"/>
                </a:cxn>
                <a:cxn ang="0">
                  <a:pos x="29" y="90"/>
                </a:cxn>
                <a:cxn ang="0">
                  <a:pos x="52" y="88"/>
                </a:cxn>
                <a:cxn ang="0">
                  <a:pos x="59" y="82"/>
                </a:cxn>
                <a:cxn ang="0">
                  <a:pos x="65" y="95"/>
                </a:cxn>
                <a:cxn ang="0">
                  <a:pos x="60" y="118"/>
                </a:cxn>
                <a:cxn ang="0">
                  <a:pos x="65" y="137"/>
                </a:cxn>
                <a:cxn ang="0">
                  <a:pos x="66" y="162"/>
                </a:cxn>
                <a:cxn ang="0">
                  <a:pos x="74" y="176"/>
                </a:cxn>
                <a:cxn ang="0">
                  <a:pos x="85" y="186"/>
                </a:cxn>
                <a:cxn ang="0">
                  <a:pos x="100" y="195"/>
                </a:cxn>
                <a:cxn ang="0">
                  <a:pos x="114" y="207"/>
                </a:cxn>
                <a:cxn ang="0">
                  <a:pos x="141" y="207"/>
                </a:cxn>
                <a:cxn ang="0">
                  <a:pos x="166" y="214"/>
                </a:cxn>
                <a:cxn ang="0">
                  <a:pos x="178" y="225"/>
                </a:cxn>
                <a:cxn ang="0">
                  <a:pos x="196" y="232"/>
                </a:cxn>
                <a:cxn ang="0">
                  <a:pos x="217" y="243"/>
                </a:cxn>
                <a:cxn ang="0">
                  <a:pos x="236" y="250"/>
                </a:cxn>
                <a:cxn ang="0">
                  <a:pos x="254" y="248"/>
                </a:cxn>
                <a:cxn ang="0">
                  <a:pos x="275" y="251"/>
                </a:cxn>
              </a:cxnLst>
              <a:rect l="0" t="0" r="r" b="b"/>
              <a:pathLst>
                <a:path w="310" h="255">
                  <a:moveTo>
                    <a:pt x="283" y="246"/>
                  </a:moveTo>
                  <a:cubicBezTo>
                    <a:pt x="286" y="244"/>
                    <a:pt x="288" y="242"/>
                    <a:pt x="288" y="240"/>
                  </a:cubicBezTo>
                  <a:cubicBezTo>
                    <a:pt x="289" y="238"/>
                    <a:pt x="290" y="234"/>
                    <a:pt x="291" y="231"/>
                  </a:cubicBezTo>
                  <a:cubicBezTo>
                    <a:pt x="292" y="228"/>
                    <a:pt x="295" y="225"/>
                    <a:pt x="298" y="223"/>
                  </a:cubicBezTo>
                  <a:cubicBezTo>
                    <a:pt x="300" y="221"/>
                    <a:pt x="303" y="217"/>
                    <a:pt x="303" y="215"/>
                  </a:cubicBezTo>
                  <a:cubicBezTo>
                    <a:pt x="304" y="212"/>
                    <a:pt x="306" y="206"/>
                    <a:pt x="308" y="202"/>
                  </a:cubicBezTo>
                  <a:cubicBezTo>
                    <a:pt x="309" y="198"/>
                    <a:pt x="310" y="194"/>
                    <a:pt x="309" y="192"/>
                  </a:cubicBezTo>
                  <a:cubicBezTo>
                    <a:pt x="308" y="189"/>
                    <a:pt x="308" y="186"/>
                    <a:pt x="308" y="183"/>
                  </a:cubicBezTo>
                  <a:cubicBezTo>
                    <a:pt x="307" y="181"/>
                    <a:pt x="306" y="177"/>
                    <a:pt x="304" y="176"/>
                  </a:cubicBezTo>
                  <a:cubicBezTo>
                    <a:pt x="302" y="174"/>
                    <a:pt x="300" y="170"/>
                    <a:pt x="299" y="166"/>
                  </a:cubicBezTo>
                  <a:cubicBezTo>
                    <a:pt x="299" y="162"/>
                    <a:pt x="300" y="158"/>
                    <a:pt x="302" y="155"/>
                  </a:cubicBezTo>
                  <a:cubicBezTo>
                    <a:pt x="305" y="153"/>
                    <a:pt x="306" y="149"/>
                    <a:pt x="306" y="147"/>
                  </a:cubicBezTo>
                  <a:cubicBezTo>
                    <a:pt x="306" y="147"/>
                    <a:pt x="306" y="147"/>
                    <a:pt x="305" y="144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2" y="138"/>
                    <a:pt x="296" y="136"/>
                    <a:pt x="293" y="136"/>
                  </a:cubicBezTo>
                  <a:cubicBezTo>
                    <a:pt x="289" y="137"/>
                    <a:pt x="285" y="137"/>
                    <a:pt x="283" y="136"/>
                  </a:cubicBezTo>
                  <a:cubicBezTo>
                    <a:pt x="282" y="135"/>
                    <a:pt x="272" y="134"/>
                    <a:pt x="262" y="134"/>
                  </a:cubicBezTo>
                  <a:cubicBezTo>
                    <a:pt x="251" y="134"/>
                    <a:pt x="241" y="134"/>
                    <a:pt x="239" y="133"/>
                  </a:cubicBezTo>
                  <a:cubicBezTo>
                    <a:pt x="238" y="133"/>
                    <a:pt x="235" y="131"/>
                    <a:pt x="235" y="130"/>
                  </a:cubicBezTo>
                  <a:cubicBezTo>
                    <a:pt x="234" y="128"/>
                    <a:pt x="234" y="125"/>
                    <a:pt x="235" y="124"/>
                  </a:cubicBezTo>
                  <a:cubicBezTo>
                    <a:pt x="235" y="122"/>
                    <a:pt x="236" y="119"/>
                    <a:pt x="236" y="117"/>
                  </a:cubicBezTo>
                  <a:cubicBezTo>
                    <a:pt x="236" y="115"/>
                    <a:pt x="236" y="112"/>
                    <a:pt x="236" y="110"/>
                  </a:cubicBezTo>
                  <a:cubicBezTo>
                    <a:pt x="237" y="109"/>
                    <a:pt x="236" y="106"/>
                    <a:pt x="234" y="104"/>
                  </a:cubicBezTo>
                  <a:cubicBezTo>
                    <a:pt x="233" y="103"/>
                    <a:pt x="232" y="100"/>
                    <a:pt x="232" y="98"/>
                  </a:cubicBezTo>
                  <a:cubicBezTo>
                    <a:pt x="232" y="96"/>
                    <a:pt x="232" y="93"/>
                    <a:pt x="233" y="90"/>
                  </a:cubicBezTo>
                  <a:cubicBezTo>
                    <a:pt x="233" y="88"/>
                    <a:pt x="233" y="84"/>
                    <a:pt x="233" y="81"/>
                  </a:cubicBezTo>
                  <a:cubicBezTo>
                    <a:pt x="232" y="79"/>
                    <a:pt x="232" y="76"/>
                    <a:pt x="233" y="75"/>
                  </a:cubicBezTo>
                  <a:cubicBezTo>
                    <a:pt x="233" y="74"/>
                    <a:pt x="233" y="71"/>
                    <a:pt x="233" y="70"/>
                  </a:cubicBezTo>
                  <a:cubicBezTo>
                    <a:pt x="232" y="68"/>
                    <a:pt x="232" y="65"/>
                    <a:pt x="232" y="63"/>
                  </a:cubicBezTo>
                  <a:cubicBezTo>
                    <a:pt x="232" y="61"/>
                    <a:pt x="231" y="59"/>
                    <a:pt x="230" y="58"/>
                  </a:cubicBezTo>
                  <a:cubicBezTo>
                    <a:pt x="228" y="57"/>
                    <a:pt x="229" y="55"/>
                    <a:pt x="231" y="55"/>
                  </a:cubicBezTo>
                  <a:cubicBezTo>
                    <a:pt x="232" y="54"/>
                    <a:pt x="233" y="52"/>
                    <a:pt x="232" y="50"/>
                  </a:cubicBezTo>
                  <a:cubicBezTo>
                    <a:pt x="231" y="48"/>
                    <a:pt x="231" y="45"/>
                    <a:pt x="232" y="43"/>
                  </a:cubicBezTo>
                  <a:cubicBezTo>
                    <a:pt x="232" y="41"/>
                    <a:pt x="232" y="38"/>
                    <a:pt x="232" y="36"/>
                  </a:cubicBezTo>
                  <a:cubicBezTo>
                    <a:pt x="231" y="34"/>
                    <a:pt x="231" y="32"/>
                    <a:pt x="231" y="32"/>
                  </a:cubicBezTo>
                  <a:cubicBezTo>
                    <a:pt x="231" y="32"/>
                    <a:pt x="229" y="32"/>
                    <a:pt x="227" y="31"/>
                  </a:cubicBezTo>
                  <a:cubicBezTo>
                    <a:pt x="225" y="29"/>
                    <a:pt x="222" y="29"/>
                    <a:pt x="220" y="31"/>
                  </a:cubicBezTo>
                  <a:cubicBezTo>
                    <a:pt x="219" y="32"/>
                    <a:pt x="217" y="33"/>
                    <a:pt x="216" y="35"/>
                  </a:cubicBezTo>
                  <a:cubicBezTo>
                    <a:pt x="215" y="36"/>
                    <a:pt x="213" y="36"/>
                    <a:pt x="210" y="35"/>
                  </a:cubicBezTo>
                  <a:cubicBezTo>
                    <a:pt x="207" y="34"/>
                    <a:pt x="205" y="31"/>
                    <a:pt x="204" y="29"/>
                  </a:cubicBezTo>
                  <a:cubicBezTo>
                    <a:pt x="203" y="27"/>
                    <a:pt x="201" y="24"/>
                    <a:pt x="199" y="23"/>
                  </a:cubicBezTo>
                  <a:cubicBezTo>
                    <a:pt x="196" y="22"/>
                    <a:pt x="194" y="20"/>
                    <a:pt x="193" y="18"/>
                  </a:cubicBezTo>
                  <a:cubicBezTo>
                    <a:pt x="192" y="16"/>
                    <a:pt x="189" y="14"/>
                    <a:pt x="187" y="13"/>
                  </a:cubicBezTo>
                  <a:cubicBezTo>
                    <a:pt x="186" y="13"/>
                    <a:pt x="183" y="10"/>
                    <a:pt x="181" y="8"/>
                  </a:cubicBezTo>
                  <a:cubicBezTo>
                    <a:pt x="179" y="5"/>
                    <a:pt x="175" y="2"/>
                    <a:pt x="172" y="1"/>
                  </a:cubicBezTo>
                  <a:cubicBezTo>
                    <a:pt x="169" y="0"/>
                    <a:pt x="163" y="0"/>
                    <a:pt x="159" y="0"/>
                  </a:cubicBezTo>
                  <a:cubicBezTo>
                    <a:pt x="155" y="0"/>
                    <a:pt x="149" y="0"/>
                    <a:pt x="145" y="0"/>
                  </a:cubicBezTo>
                  <a:cubicBezTo>
                    <a:pt x="142" y="1"/>
                    <a:pt x="138" y="3"/>
                    <a:pt x="138" y="4"/>
                  </a:cubicBezTo>
                  <a:cubicBezTo>
                    <a:pt x="138" y="6"/>
                    <a:pt x="135" y="9"/>
                    <a:pt x="132" y="11"/>
                  </a:cubicBezTo>
                  <a:cubicBezTo>
                    <a:pt x="130" y="13"/>
                    <a:pt x="126" y="16"/>
                    <a:pt x="124" y="17"/>
                  </a:cubicBezTo>
                  <a:cubicBezTo>
                    <a:pt x="123" y="19"/>
                    <a:pt x="122" y="22"/>
                    <a:pt x="122" y="24"/>
                  </a:cubicBezTo>
                  <a:cubicBezTo>
                    <a:pt x="123" y="26"/>
                    <a:pt x="124" y="28"/>
                    <a:pt x="124" y="30"/>
                  </a:cubicBezTo>
                  <a:cubicBezTo>
                    <a:pt x="124" y="31"/>
                    <a:pt x="122" y="32"/>
                    <a:pt x="120" y="32"/>
                  </a:cubicBezTo>
                  <a:cubicBezTo>
                    <a:pt x="119" y="32"/>
                    <a:pt x="118" y="34"/>
                    <a:pt x="118" y="35"/>
                  </a:cubicBezTo>
                  <a:cubicBezTo>
                    <a:pt x="118" y="37"/>
                    <a:pt x="117" y="39"/>
                    <a:pt x="117" y="40"/>
                  </a:cubicBezTo>
                  <a:cubicBezTo>
                    <a:pt x="116" y="41"/>
                    <a:pt x="113" y="43"/>
                    <a:pt x="110" y="43"/>
                  </a:cubicBezTo>
                  <a:cubicBezTo>
                    <a:pt x="107" y="44"/>
                    <a:pt x="104" y="45"/>
                    <a:pt x="102" y="45"/>
                  </a:cubicBezTo>
                  <a:cubicBezTo>
                    <a:pt x="100" y="46"/>
                    <a:pt x="98" y="47"/>
                    <a:pt x="96" y="48"/>
                  </a:cubicBezTo>
                  <a:cubicBezTo>
                    <a:pt x="94" y="48"/>
                    <a:pt x="91" y="48"/>
                    <a:pt x="89" y="48"/>
                  </a:cubicBezTo>
                  <a:cubicBezTo>
                    <a:pt x="87" y="48"/>
                    <a:pt x="85" y="50"/>
                    <a:pt x="84" y="51"/>
                  </a:cubicBezTo>
                  <a:cubicBezTo>
                    <a:pt x="83" y="53"/>
                    <a:pt x="82" y="55"/>
                    <a:pt x="82" y="57"/>
                  </a:cubicBezTo>
                  <a:cubicBezTo>
                    <a:pt x="82" y="58"/>
                    <a:pt x="80" y="61"/>
                    <a:pt x="78" y="63"/>
                  </a:cubicBezTo>
                  <a:cubicBezTo>
                    <a:pt x="76" y="66"/>
                    <a:pt x="73" y="67"/>
                    <a:pt x="72" y="65"/>
                  </a:cubicBezTo>
                  <a:cubicBezTo>
                    <a:pt x="71" y="64"/>
                    <a:pt x="70" y="63"/>
                    <a:pt x="68" y="62"/>
                  </a:cubicBezTo>
                  <a:cubicBezTo>
                    <a:pt x="67" y="61"/>
                    <a:pt x="65" y="62"/>
                    <a:pt x="63" y="63"/>
                  </a:cubicBezTo>
                  <a:cubicBezTo>
                    <a:pt x="62" y="64"/>
                    <a:pt x="60" y="66"/>
                    <a:pt x="58" y="68"/>
                  </a:cubicBezTo>
                  <a:cubicBezTo>
                    <a:pt x="57" y="69"/>
                    <a:pt x="55" y="70"/>
                    <a:pt x="53" y="70"/>
                  </a:cubicBezTo>
                  <a:cubicBezTo>
                    <a:pt x="51" y="70"/>
                    <a:pt x="48" y="71"/>
                    <a:pt x="46" y="73"/>
                  </a:cubicBezTo>
                  <a:cubicBezTo>
                    <a:pt x="45" y="74"/>
                    <a:pt x="41" y="74"/>
                    <a:pt x="39" y="73"/>
                  </a:cubicBezTo>
                  <a:cubicBezTo>
                    <a:pt x="37" y="71"/>
                    <a:pt x="33" y="70"/>
                    <a:pt x="30" y="70"/>
                  </a:cubicBezTo>
                  <a:cubicBezTo>
                    <a:pt x="27" y="70"/>
                    <a:pt x="23" y="70"/>
                    <a:pt x="21" y="70"/>
                  </a:cubicBezTo>
                  <a:cubicBezTo>
                    <a:pt x="18" y="70"/>
                    <a:pt x="16" y="71"/>
                    <a:pt x="15" y="73"/>
                  </a:cubicBezTo>
                  <a:cubicBezTo>
                    <a:pt x="15" y="74"/>
                    <a:pt x="14" y="76"/>
                    <a:pt x="13" y="78"/>
                  </a:cubicBezTo>
                  <a:cubicBezTo>
                    <a:pt x="12" y="79"/>
                    <a:pt x="10" y="81"/>
                    <a:pt x="8" y="82"/>
                  </a:cubicBezTo>
                  <a:cubicBezTo>
                    <a:pt x="6" y="83"/>
                    <a:pt x="4" y="85"/>
                    <a:pt x="2" y="86"/>
                  </a:cubicBezTo>
                  <a:cubicBezTo>
                    <a:pt x="0" y="88"/>
                    <a:pt x="0" y="91"/>
                    <a:pt x="1" y="93"/>
                  </a:cubicBezTo>
                  <a:cubicBezTo>
                    <a:pt x="2" y="96"/>
                    <a:pt x="2" y="98"/>
                    <a:pt x="2" y="98"/>
                  </a:cubicBezTo>
                  <a:cubicBezTo>
                    <a:pt x="2" y="98"/>
                    <a:pt x="4" y="97"/>
                    <a:pt x="7" y="96"/>
                  </a:cubicBezTo>
                  <a:cubicBezTo>
                    <a:pt x="10" y="95"/>
                    <a:pt x="13" y="94"/>
                    <a:pt x="14" y="94"/>
                  </a:cubicBezTo>
                  <a:cubicBezTo>
                    <a:pt x="15" y="93"/>
                    <a:pt x="18" y="92"/>
                    <a:pt x="21" y="92"/>
                  </a:cubicBezTo>
                  <a:cubicBezTo>
                    <a:pt x="23" y="91"/>
                    <a:pt x="27" y="90"/>
                    <a:pt x="29" y="90"/>
                  </a:cubicBezTo>
                  <a:cubicBezTo>
                    <a:pt x="31" y="90"/>
                    <a:pt x="34" y="90"/>
                    <a:pt x="36" y="89"/>
                  </a:cubicBezTo>
                  <a:cubicBezTo>
                    <a:pt x="37" y="89"/>
                    <a:pt x="41" y="88"/>
                    <a:pt x="44" y="88"/>
                  </a:cubicBezTo>
                  <a:cubicBezTo>
                    <a:pt x="47" y="87"/>
                    <a:pt x="51" y="87"/>
                    <a:pt x="52" y="88"/>
                  </a:cubicBezTo>
                  <a:cubicBezTo>
                    <a:pt x="53" y="89"/>
                    <a:pt x="54" y="88"/>
                    <a:pt x="55" y="86"/>
                  </a:cubicBezTo>
                  <a:cubicBezTo>
                    <a:pt x="56" y="84"/>
                    <a:pt x="57" y="83"/>
                    <a:pt x="58" y="83"/>
                  </a:cubicBezTo>
                  <a:cubicBezTo>
                    <a:pt x="58" y="82"/>
                    <a:pt x="59" y="82"/>
                    <a:pt x="59" y="82"/>
                  </a:cubicBezTo>
                  <a:cubicBezTo>
                    <a:pt x="59" y="82"/>
                    <a:pt x="60" y="83"/>
                    <a:pt x="60" y="84"/>
                  </a:cubicBezTo>
                  <a:cubicBezTo>
                    <a:pt x="61" y="85"/>
                    <a:pt x="62" y="87"/>
                    <a:pt x="63" y="88"/>
                  </a:cubicBezTo>
                  <a:cubicBezTo>
                    <a:pt x="64" y="90"/>
                    <a:pt x="65" y="93"/>
                    <a:pt x="65" y="95"/>
                  </a:cubicBezTo>
                  <a:cubicBezTo>
                    <a:pt x="65" y="97"/>
                    <a:pt x="65" y="100"/>
                    <a:pt x="65" y="102"/>
                  </a:cubicBezTo>
                  <a:cubicBezTo>
                    <a:pt x="66" y="105"/>
                    <a:pt x="64" y="109"/>
                    <a:pt x="63" y="112"/>
                  </a:cubicBezTo>
                  <a:cubicBezTo>
                    <a:pt x="61" y="115"/>
                    <a:pt x="60" y="118"/>
                    <a:pt x="60" y="118"/>
                  </a:cubicBezTo>
                  <a:cubicBezTo>
                    <a:pt x="60" y="118"/>
                    <a:pt x="60" y="120"/>
                    <a:pt x="60" y="122"/>
                  </a:cubicBezTo>
                  <a:cubicBezTo>
                    <a:pt x="61" y="124"/>
                    <a:pt x="62" y="128"/>
                    <a:pt x="63" y="130"/>
                  </a:cubicBezTo>
                  <a:cubicBezTo>
                    <a:pt x="64" y="132"/>
                    <a:pt x="65" y="135"/>
                    <a:pt x="65" y="137"/>
                  </a:cubicBezTo>
                  <a:cubicBezTo>
                    <a:pt x="66" y="139"/>
                    <a:pt x="65" y="143"/>
                    <a:pt x="64" y="145"/>
                  </a:cubicBezTo>
                  <a:cubicBezTo>
                    <a:pt x="64" y="148"/>
                    <a:pt x="63" y="152"/>
                    <a:pt x="64" y="154"/>
                  </a:cubicBezTo>
                  <a:cubicBezTo>
                    <a:pt x="64" y="156"/>
                    <a:pt x="65" y="160"/>
                    <a:pt x="66" y="162"/>
                  </a:cubicBezTo>
                  <a:cubicBezTo>
                    <a:pt x="67" y="163"/>
                    <a:pt x="69" y="166"/>
                    <a:pt x="70" y="168"/>
                  </a:cubicBezTo>
                  <a:cubicBezTo>
                    <a:pt x="72" y="169"/>
                    <a:pt x="72" y="171"/>
                    <a:pt x="72" y="173"/>
                  </a:cubicBezTo>
                  <a:cubicBezTo>
                    <a:pt x="71" y="174"/>
                    <a:pt x="72" y="175"/>
                    <a:pt x="74" y="176"/>
                  </a:cubicBezTo>
                  <a:cubicBezTo>
                    <a:pt x="76" y="176"/>
                    <a:pt x="79" y="178"/>
                    <a:pt x="80" y="180"/>
                  </a:cubicBezTo>
                  <a:cubicBezTo>
                    <a:pt x="81" y="183"/>
                    <a:pt x="82" y="184"/>
                    <a:pt x="82" y="184"/>
                  </a:cubicBezTo>
                  <a:cubicBezTo>
                    <a:pt x="82" y="184"/>
                    <a:pt x="83" y="185"/>
                    <a:pt x="85" y="186"/>
                  </a:cubicBezTo>
                  <a:cubicBezTo>
                    <a:pt x="86" y="186"/>
                    <a:pt x="89" y="188"/>
                    <a:pt x="91" y="189"/>
                  </a:cubicBezTo>
                  <a:cubicBezTo>
                    <a:pt x="92" y="190"/>
                    <a:pt x="94" y="191"/>
                    <a:pt x="95" y="192"/>
                  </a:cubicBezTo>
                  <a:cubicBezTo>
                    <a:pt x="96" y="193"/>
                    <a:pt x="98" y="194"/>
                    <a:pt x="100" y="195"/>
                  </a:cubicBezTo>
                  <a:cubicBezTo>
                    <a:pt x="102" y="195"/>
                    <a:pt x="104" y="197"/>
                    <a:pt x="104" y="199"/>
                  </a:cubicBezTo>
                  <a:cubicBezTo>
                    <a:pt x="105" y="201"/>
                    <a:pt x="106" y="203"/>
                    <a:pt x="107" y="205"/>
                  </a:cubicBezTo>
                  <a:cubicBezTo>
                    <a:pt x="109" y="206"/>
                    <a:pt x="111" y="207"/>
                    <a:pt x="114" y="207"/>
                  </a:cubicBezTo>
                  <a:cubicBezTo>
                    <a:pt x="116" y="207"/>
                    <a:pt x="120" y="207"/>
                    <a:pt x="123" y="208"/>
                  </a:cubicBezTo>
                  <a:cubicBezTo>
                    <a:pt x="126" y="209"/>
                    <a:pt x="130" y="208"/>
                    <a:pt x="132" y="208"/>
                  </a:cubicBezTo>
                  <a:cubicBezTo>
                    <a:pt x="135" y="207"/>
                    <a:pt x="138" y="207"/>
                    <a:pt x="141" y="207"/>
                  </a:cubicBezTo>
                  <a:cubicBezTo>
                    <a:pt x="144" y="208"/>
                    <a:pt x="148" y="210"/>
                    <a:pt x="151" y="211"/>
                  </a:cubicBezTo>
                  <a:cubicBezTo>
                    <a:pt x="154" y="213"/>
                    <a:pt x="159" y="214"/>
                    <a:pt x="161" y="213"/>
                  </a:cubicBezTo>
                  <a:cubicBezTo>
                    <a:pt x="163" y="212"/>
                    <a:pt x="165" y="213"/>
                    <a:pt x="166" y="214"/>
                  </a:cubicBezTo>
                  <a:cubicBezTo>
                    <a:pt x="167" y="215"/>
                    <a:pt x="169" y="217"/>
                    <a:pt x="170" y="218"/>
                  </a:cubicBezTo>
                  <a:cubicBezTo>
                    <a:pt x="170" y="220"/>
                    <a:pt x="172" y="221"/>
                    <a:pt x="174" y="222"/>
                  </a:cubicBezTo>
                  <a:cubicBezTo>
                    <a:pt x="175" y="222"/>
                    <a:pt x="177" y="224"/>
                    <a:pt x="178" y="225"/>
                  </a:cubicBezTo>
                  <a:cubicBezTo>
                    <a:pt x="179" y="226"/>
                    <a:pt x="181" y="227"/>
                    <a:pt x="182" y="227"/>
                  </a:cubicBezTo>
                  <a:cubicBezTo>
                    <a:pt x="184" y="226"/>
                    <a:pt x="186" y="227"/>
                    <a:pt x="188" y="228"/>
                  </a:cubicBezTo>
                  <a:cubicBezTo>
                    <a:pt x="190" y="229"/>
                    <a:pt x="193" y="231"/>
                    <a:pt x="196" y="232"/>
                  </a:cubicBezTo>
                  <a:cubicBezTo>
                    <a:pt x="199" y="232"/>
                    <a:pt x="203" y="233"/>
                    <a:pt x="206" y="232"/>
                  </a:cubicBezTo>
                  <a:cubicBezTo>
                    <a:pt x="208" y="232"/>
                    <a:pt x="211" y="233"/>
                    <a:pt x="212" y="236"/>
                  </a:cubicBezTo>
                  <a:cubicBezTo>
                    <a:pt x="213" y="238"/>
                    <a:pt x="215" y="241"/>
                    <a:pt x="217" y="243"/>
                  </a:cubicBezTo>
                  <a:cubicBezTo>
                    <a:pt x="219" y="245"/>
                    <a:pt x="222" y="248"/>
                    <a:pt x="223" y="249"/>
                  </a:cubicBezTo>
                  <a:cubicBezTo>
                    <a:pt x="224" y="250"/>
                    <a:pt x="227" y="251"/>
                    <a:pt x="229" y="250"/>
                  </a:cubicBezTo>
                  <a:cubicBezTo>
                    <a:pt x="231" y="249"/>
                    <a:pt x="234" y="249"/>
                    <a:pt x="236" y="250"/>
                  </a:cubicBezTo>
                  <a:cubicBezTo>
                    <a:pt x="238" y="251"/>
                    <a:pt x="241" y="251"/>
                    <a:pt x="243" y="250"/>
                  </a:cubicBezTo>
                  <a:cubicBezTo>
                    <a:pt x="245" y="250"/>
                    <a:pt x="248" y="249"/>
                    <a:pt x="249" y="250"/>
                  </a:cubicBezTo>
                  <a:cubicBezTo>
                    <a:pt x="250" y="250"/>
                    <a:pt x="253" y="249"/>
                    <a:pt x="254" y="248"/>
                  </a:cubicBezTo>
                  <a:cubicBezTo>
                    <a:pt x="256" y="247"/>
                    <a:pt x="260" y="248"/>
                    <a:pt x="264" y="251"/>
                  </a:cubicBezTo>
                  <a:cubicBezTo>
                    <a:pt x="268" y="253"/>
                    <a:pt x="272" y="255"/>
                    <a:pt x="272" y="255"/>
                  </a:cubicBezTo>
                  <a:cubicBezTo>
                    <a:pt x="272" y="255"/>
                    <a:pt x="273" y="253"/>
                    <a:pt x="275" y="251"/>
                  </a:cubicBezTo>
                  <a:cubicBezTo>
                    <a:pt x="277" y="249"/>
                    <a:pt x="281" y="247"/>
                    <a:pt x="283" y="24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546749" y="1209572"/>
              <a:ext cx="746599" cy="836097"/>
            </a:xfrm>
            <a:custGeom>
              <a:avLst/>
              <a:gdLst/>
              <a:ahLst/>
              <a:cxnLst>
                <a:cxn ang="0">
                  <a:pos x="82" y="146"/>
                </a:cxn>
                <a:cxn ang="0">
                  <a:pos x="92" y="158"/>
                </a:cxn>
                <a:cxn ang="0">
                  <a:pos x="94" y="170"/>
                </a:cxn>
                <a:cxn ang="0">
                  <a:pos x="101" y="188"/>
                </a:cxn>
                <a:cxn ang="0">
                  <a:pos x="105" y="200"/>
                </a:cxn>
                <a:cxn ang="0">
                  <a:pos x="102" y="214"/>
                </a:cxn>
                <a:cxn ang="0">
                  <a:pos x="102" y="231"/>
                </a:cxn>
                <a:cxn ang="0">
                  <a:pos x="103" y="243"/>
                </a:cxn>
                <a:cxn ang="0">
                  <a:pos x="110" y="255"/>
                </a:cxn>
                <a:cxn ang="0">
                  <a:pos x="113" y="268"/>
                </a:cxn>
                <a:cxn ang="0">
                  <a:pos x="109" y="274"/>
                </a:cxn>
                <a:cxn ang="0">
                  <a:pos x="112" y="279"/>
                </a:cxn>
                <a:cxn ang="0">
                  <a:pos x="132" y="294"/>
                </a:cxn>
                <a:cxn ang="0">
                  <a:pos x="145" y="290"/>
                </a:cxn>
                <a:cxn ang="0">
                  <a:pos x="155" y="264"/>
                </a:cxn>
                <a:cxn ang="0">
                  <a:pos x="172" y="261"/>
                </a:cxn>
                <a:cxn ang="0">
                  <a:pos x="188" y="272"/>
                </a:cxn>
                <a:cxn ang="0">
                  <a:pos x="202" y="261"/>
                </a:cxn>
                <a:cxn ang="0">
                  <a:pos x="212" y="233"/>
                </a:cxn>
                <a:cxn ang="0">
                  <a:pos x="268" y="224"/>
                </a:cxn>
                <a:cxn ang="0">
                  <a:pos x="262" y="175"/>
                </a:cxn>
                <a:cxn ang="0">
                  <a:pos x="244" y="165"/>
                </a:cxn>
                <a:cxn ang="0">
                  <a:pos x="231" y="151"/>
                </a:cxn>
                <a:cxn ang="0">
                  <a:pos x="226" y="132"/>
                </a:cxn>
                <a:cxn ang="0">
                  <a:pos x="219" y="120"/>
                </a:cxn>
                <a:cxn ang="0">
                  <a:pos x="219" y="103"/>
                </a:cxn>
                <a:cxn ang="0">
                  <a:pos x="225" y="82"/>
                </a:cxn>
                <a:cxn ang="0">
                  <a:pos x="234" y="65"/>
                </a:cxn>
                <a:cxn ang="0">
                  <a:pos x="230" y="44"/>
                </a:cxn>
                <a:cxn ang="0">
                  <a:pos x="216" y="33"/>
                </a:cxn>
                <a:cxn ang="0">
                  <a:pos x="216" y="17"/>
                </a:cxn>
                <a:cxn ang="0">
                  <a:pos x="210" y="2"/>
                </a:cxn>
                <a:cxn ang="0">
                  <a:pos x="191" y="2"/>
                </a:cxn>
                <a:cxn ang="0">
                  <a:pos x="188" y="8"/>
                </a:cxn>
                <a:cxn ang="0">
                  <a:pos x="181" y="23"/>
                </a:cxn>
                <a:cxn ang="0">
                  <a:pos x="166" y="34"/>
                </a:cxn>
                <a:cxn ang="0">
                  <a:pos x="154" y="38"/>
                </a:cxn>
                <a:cxn ang="0">
                  <a:pos x="142" y="47"/>
                </a:cxn>
                <a:cxn ang="0">
                  <a:pos x="128" y="52"/>
                </a:cxn>
                <a:cxn ang="0">
                  <a:pos x="112" y="54"/>
                </a:cxn>
                <a:cxn ang="0">
                  <a:pos x="96" y="57"/>
                </a:cxn>
                <a:cxn ang="0">
                  <a:pos x="92" y="69"/>
                </a:cxn>
                <a:cxn ang="0">
                  <a:pos x="81" y="77"/>
                </a:cxn>
                <a:cxn ang="0">
                  <a:pos x="66" y="64"/>
                </a:cxn>
                <a:cxn ang="0">
                  <a:pos x="54" y="65"/>
                </a:cxn>
                <a:cxn ang="0">
                  <a:pos x="39" y="65"/>
                </a:cxn>
                <a:cxn ang="0">
                  <a:pos x="29" y="58"/>
                </a:cxn>
                <a:cxn ang="0">
                  <a:pos x="14" y="56"/>
                </a:cxn>
                <a:cxn ang="0">
                  <a:pos x="1" y="50"/>
                </a:cxn>
                <a:cxn ang="0">
                  <a:pos x="5" y="60"/>
                </a:cxn>
                <a:cxn ang="0">
                  <a:pos x="20" y="75"/>
                </a:cxn>
                <a:cxn ang="0">
                  <a:pos x="25" y="94"/>
                </a:cxn>
                <a:cxn ang="0">
                  <a:pos x="33" y="114"/>
                </a:cxn>
                <a:cxn ang="0">
                  <a:pos x="38" y="129"/>
                </a:cxn>
                <a:cxn ang="0">
                  <a:pos x="57" y="131"/>
                </a:cxn>
                <a:cxn ang="0">
                  <a:pos x="65" y="139"/>
                </a:cxn>
                <a:cxn ang="0">
                  <a:pos x="77" y="144"/>
                </a:cxn>
              </a:cxnLst>
              <a:rect l="0" t="0" r="r" b="b"/>
              <a:pathLst>
                <a:path w="268" h="300">
                  <a:moveTo>
                    <a:pt x="77" y="144"/>
                  </a:moveTo>
                  <a:cubicBezTo>
                    <a:pt x="78" y="145"/>
                    <a:pt x="81" y="146"/>
                    <a:pt x="82" y="146"/>
                  </a:cubicBezTo>
                  <a:cubicBezTo>
                    <a:pt x="84" y="146"/>
                    <a:pt x="87" y="148"/>
                    <a:pt x="89" y="149"/>
                  </a:cubicBezTo>
                  <a:cubicBezTo>
                    <a:pt x="91" y="150"/>
                    <a:pt x="93" y="154"/>
                    <a:pt x="92" y="158"/>
                  </a:cubicBezTo>
                  <a:cubicBezTo>
                    <a:pt x="92" y="161"/>
                    <a:pt x="91" y="165"/>
                    <a:pt x="91" y="165"/>
                  </a:cubicBezTo>
                  <a:cubicBezTo>
                    <a:pt x="90" y="166"/>
                    <a:pt x="92" y="168"/>
                    <a:pt x="94" y="170"/>
                  </a:cubicBezTo>
                  <a:cubicBezTo>
                    <a:pt x="95" y="172"/>
                    <a:pt x="98" y="177"/>
                    <a:pt x="99" y="180"/>
                  </a:cubicBezTo>
                  <a:cubicBezTo>
                    <a:pt x="99" y="183"/>
                    <a:pt x="101" y="187"/>
                    <a:pt x="101" y="188"/>
                  </a:cubicBezTo>
                  <a:cubicBezTo>
                    <a:pt x="102" y="190"/>
                    <a:pt x="103" y="192"/>
                    <a:pt x="104" y="194"/>
                  </a:cubicBezTo>
                  <a:cubicBezTo>
                    <a:pt x="104" y="196"/>
                    <a:pt x="105" y="199"/>
                    <a:pt x="105" y="200"/>
                  </a:cubicBezTo>
                  <a:cubicBezTo>
                    <a:pt x="106" y="201"/>
                    <a:pt x="105" y="204"/>
                    <a:pt x="104" y="205"/>
                  </a:cubicBezTo>
                  <a:cubicBezTo>
                    <a:pt x="103" y="206"/>
                    <a:pt x="102" y="210"/>
                    <a:pt x="102" y="214"/>
                  </a:cubicBezTo>
                  <a:cubicBezTo>
                    <a:pt x="102" y="217"/>
                    <a:pt x="102" y="222"/>
                    <a:pt x="102" y="224"/>
                  </a:cubicBezTo>
                  <a:cubicBezTo>
                    <a:pt x="101" y="226"/>
                    <a:pt x="101" y="230"/>
                    <a:pt x="102" y="231"/>
                  </a:cubicBezTo>
                  <a:cubicBezTo>
                    <a:pt x="103" y="233"/>
                    <a:pt x="103" y="235"/>
                    <a:pt x="102" y="236"/>
                  </a:cubicBezTo>
                  <a:cubicBezTo>
                    <a:pt x="102" y="237"/>
                    <a:pt x="102" y="240"/>
                    <a:pt x="103" y="243"/>
                  </a:cubicBezTo>
                  <a:cubicBezTo>
                    <a:pt x="104" y="245"/>
                    <a:pt x="106" y="248"/>
                    <a:pt x="107" y="249"/>
                  </a:cubicBezTo>
                  <a:cubicBezTo>
                    <a:pt x="108" y="250"/>
                    <a:pt x="109" y="252"/>
                    <a:pt x="110" y="255"/>
                  </a:cubicBezTo>
                  <a:cubicBezTo>
                    <a:pt x="111" y="257"/>
                    <a:pt x="112" y="261"/>
                    <a:pt x="113" y="262"/>
                  </a:cubicBezTo>
                  <a:cubicBezTo>
                    <a:pt x="113" y="264"/>
                    <a:pt x="113" y="267"/>
                    <a:pt x="113" y="268"/>
                  </a:cubicBezTo>
                  <a:cubicBezTo>
                    <a:pt x="112" y="269"/>
                    <a:pt x="110" y="270"/>
                    <a:pt x="109" y="270"/>
                  </a:cubicBezTo>
                  <a:cubicBezTo>
                    <a:pt x="107" y="269"/>
                    <a:pt x="107" y="271"/>
                    <a:pt x="109" y="274"/>
                  </a:cubicBezTo>
                  <a:cubicBezTo>
                    <a:pt x="109" y="274"/>
                    <a:pt x="109" y="274"/>
                    <a:pt x="111" y="277"/>
                  </a:cubicBezTo>
                  <a:cubicBezTo>
                    <a:pt x="112" y="279"/>
                    <a:pt x="112" y="279"/>
                    <a:pt x="112" y="279"/>
                  </a:cubicBezTo>
                  <a:cubicBezTo>
                    <a:pt x="117" y="283"/>
                    <a:pt x="122" y="287"/>
                    <a:pt x="125" y="288"/>
                  </a:cubicBezTo>
                  <a:cubicBezTo>
                    <a:pt x="127" y="289"/>
                    <a:pt x="130" y="292"/>
                    <a:pt x="132" y="294"/>
                  </a:cubicBezTo>
                  <a:cubicBezTo>
                    <a:pt x="134" y="296"/>
                    <a:pt x="137" y="299"/>
                    <a:pt x="140" y="300"/>
                  </a:cubicBezTo>
                  <a:cubicBezTo>
                    <a:pt x="142" y="300"/>
                    <a:pt x="145" y="296"/>
                    <a:pt x="145" y="290"/>
                  </a:cubicBezTo>
                  <a:cubicBezTo>
                    <a:pt x="146" y="284"/>
                    <a:pt x="147" y="276"/>
                    <a:pt x="148" y="274"/>
                  </a:cubicBezTo>
                  <a:cubicBezTo>
                    <a:pt x="148" y="271"/>
                    <a:pt x="152" y="266"/>
                    <a:pt x="155" y="264"/>
                  </a:cubicBezTo>
                  <a:cubicBezTo>
                    <a:pt x="158" y="262"/>
                    <a:pt x="162" y="260"/>
                    <a:pt x="164" y="260"/>
                  </a:cubicBezTo>
                  <a:cubicBezTo>
                    <a:pt x="166" y="259"/>
                    <a:pt x="170" y="260"/>
                    <a:pt x="172" y="261"/>
                  </a:cubicBezTo>
                  <a:cubicBezTo>
                    <a:pt x="174" y="263"/>
                    <a:pt x="177" y="265"/>
                    <a:pt x="179" y="267"/>
                  </a:cubicBezTo>
                  <a:cubicBezTo>
                    <a:pt x="181" y="269"/>
                    <a:pt x="185" y="271"/>
                    <a:pt x="188" y="272"/>
                  </a:cubicBezTo>
                  <a:cubicBezTo>
                    <a:pt x="190" y="272"/>
                    <a:pt x="195" y="271"/>
                    <a:pt x="198" y="269"/>
                  </a:cubicBezTo>
                  <a:cubicBezTo>
                    <a:pt x="201" y="267"/>
                    <a:pt x="203" y="263"/>
                    <a:pt x="202" y="261"/>
                  </a:cubicBezTo>
                  <a:cubicBezTo>
                    <a:pt x="201" y="259"/>
                    <a:pt x="201" y="253"/>
                    <a:pt x="203" y="249"/>
                  </a:cubicBezTo>
                  <a:cubicBezTo>
                    <a:pt x="204" y="244"/>
                    <a:pt x="208" y="237"/>
                    <a:pt x="212" y="233"/>
                  </a:cubicBezTo>
                  <a:cubicBezTo>
                    <a:pt x="216" y="229"/>
                    <a:pt x="230" y="225"/>
                    <a:pt x="243" y="225"/>
                  </a:cubicBezTo>
                  <a:cubicBezTo>
                    <a:pt x="257" y="224"/>
                    <a:pt x="268" y="224"/>
                    <a:pt x="268" y="224"/>
                  </a:cubicBezTo>
                  <a:cubicBezTo>
                    <a:pt x="265" y="175"/>
                    <a:pt x="265" y="175"/>
                    <a:pt x="265" y="175"/>
                  </a:cubicBezTo>
                  <a:cubicBezTo>
                    <a:pt x="265" y="175"/>
                    <a:pt x="264" y="175"/>
                    <a:pt x="262" y="175"/>
                  </a:cubicBezTo>
                  <a:cubicBezTo>
                    <a:pt x="260" y="175"/>
                    <a:pt x="256" y="174"/>
                    <a:pt x="253" y="172"/>
                  </a:cubicBezTo>
                  <a:cubicBezTo>
                    <a:pt x="250" y="171"/>
                    <a:pt x="246" y="167"/>
                    <a:pt x="244" y="165"/>
                  </a:cubicBezTo>
                  <a:cubicBezTo>
                    <a:pt x="241" y="163"/>
                    <a:pt x="238" y="159"/>
                    <a:pt x="237" y="157"/>
                  </a:cubicBezTo>
                  <a:cubicBezTo>
                    <a:pt x="235" y="155"/>
                    <a:pt x="233" y="152"/>
                    <a:pt x="231" y="151"/>
                  </a:cubicBezTo>
                  <a:cubicBezTo>
                    <a:pt x="229" y="150"/>
                    <a:pt x="228" y="145"/>
                    <a:pt x="228" y="141"/>
                  </a:cubicBezTo>
                  <a:cubicBezTo>
                    <a:pt x="229" y="136"/>
                    <a:pt x="228" y="132"/>
                    <a:pt x="226" y="132"/>
                  </a:cubicBezTo>
                  <a:cubicBezTo>
                    <a:pt x="225" y="132"/>
                    <a:pt x="223" y="130"/>
                    <a:pt x="222" y="128"/>
                  </a:cubicBezTo>
                  <a:cubicBezTo>
                    <a:pt x="222" y="126"/>
                    <a:pt x="220" y="123"/>
                    <a:pt x="219" y="120"/>
                  </a:cubicBezTo>
                  <a:cubicBezTo>
                    <a:pt x="218" y="117"/>
                    <a:pt x="218" y="114"/>
                    <a:pt x="218" y="111"/>
                  </a:cubicBezTo>
                  <a:cubicBezTo>
                    <a:pt x="218" y="109"/>
                    <a:pt x="219" y="106"/>
                    <a:pt x="219" y="103"/>
                  </a:cubicBezTo>
                  <a:cubicBezTo>
                    <a:pt x="220" y="101"/>
                    <a:pt x="221" y="96"/>
                    <a:pt x="223" y="93"/>
                  </a:cubicBezTo>
                  <a:cubicBezTo>
                    <a:pt x="225" y="90"/>
                    <a:pt x="226" y="84"/>
                    <a:pt x="225" y="82"/>
                  </a:cubicBezTo>
                  <a:cubicBezTo>
                    <a:pt x="224" y="79"/>
                    <a:pt x="226" y="75"/>
                    <a:pt x="228" y="73"/>
                  </a:cubicBezTo>
                  <a:cubicBezTo>
                    <a:pt x="230" y="71"/>
                    <a:pt x="233" y="67"/>
                    <a:pt x="234" y="65"/>
                  </a:cubicBezTo>
                  <a:cubicBezTo>
                    <a:pt x="235" y="62"/>
                    <a:pt x="235" y="57"/>
                    <a:pt x="234" y="54"/>
                  </a:cubicBezTo>
                  <a:cubicBezTo>
                    <a:pt x="233" y="51"/>
                    <a:pt x="231" y="46"/>
                    <a:pt x="230" y="44"/>
                  </a:cubicBezTo>
                  <a:cubicBezTo>
                    <a:pt x="230" y="41"/>
                    <a:pt x="228" y="37"/>
                    <a:pt x="225" y="36"/>
                  </a:cubicBezTo>
                  <a:cubicBezTo>
                    <a:pt x="223" y="34"/>
                    <a:pt x="219" y="33"/>
                    <a:pt x="216" y="33"/>
                  </a:cubicBezTo>
                  <a:cubicBezTo>
                    <a:pt x="213" y="33"/>
                    <a:pt x="212" y="30"/>
                    <a:pt x="213" y="28"/>
                  </a:cubicBezTo>
                  <a:cubicBezTo>
                    <a:pt x="214" y="25"/>
                    <a:pt x="216" y="20"/>
                    <a:pt x="216" y="17"/>
                  </a:cubicBezTo>
                  <a:cubicBezTo>
                    <a:pt x="217" y="14"/>
                    <a:pt x="217" y="10"/>
                    <a:pt x="216" y="9"/>
                  </a:cubicBezTo>
                  <a:cubicBezTo>
                    <a:pt x="215" y="7"/>
                    <a:pt x="213" y="4"/>
                    <a:pt x="210" y="2"/>
                  </a:cubicBezTo>
                  <a:cubicBezTo>
                    <a:pt x="208" y="1"/>
                    <a:pt x="204" y="0"/>
                    <a:pt x="201" y="1"/>
                  </a:cubicBezTo>
                  <a:cubicBezTo>
                    <a:pt x="199" y="2"/>
                    <a:pt x="194" y="3"/>
                    <a:pt x="191" y="2"/>
                  </a:cubicBezTo>
                  <a:cubicBezTo>
                    <a:pt x="188" y="2"/>
                    <a:pt x="186" y="2"/>
                    <a:pt x="186" y="2"/>
                  </a:cubicBezTo>
                  <a:cubicBezTo>
                    <a:pt x="186" y="2"/>
                    <a:pt x="187" y="5"/>
                    <a:pt x="188" y="8"/>
                  </a:cubicBezTo>
                  <a:cubicBezTo>
                    <a:pt x="189" y="11"/>
                    <a:pt x="189" y="15"/>
                    <a:pt x="188" y="17"/>
                  </a:cubicBezTo>
                  <a:cubicBezTo>
                    <a:pt x="187" y="19"/>
                    <a:pt x="184" y="22"/>
                    <a:pt x="181" y="23"/>
                  </a:cubicBezTo>
                  <a:cubicBezTo>
                    <a:pt x="178" y="25"/>
                    <a:pt x="175" y="28"/>
                    <a:pt x="174" y="30"/>
                  </a:cubicBezTo>
                  <a:cubicBezTo>
                    <a:pt x="173" y="32"/>
                    <a:pt x="169" y="34"/>
                    <a:pt x="166" y="34"/>
                  </a:cubicBezTo>
                  <a:cubicBezTo>
                    <a:pt x="162" y="33"/>
                    <a:pt x="159" y="34"/>
                    <a:pt x="158" y="35"/>
                  </a:cubicBezTo>
                  <a:cubicBezTo>
                    <a:pt x="157" y="36"/>
                    <a:pt x="155" y="38"/>
                    <a:pt x="154" y="38"/>
                  </a:cubicBezTo>
                  <a:cubicBezTo>
                    <a:pt x="152" y="39"/>
                    <a:pt x="149" y="41"/>
                    <a:pt x="148" y="43"/>
                  </a:cubicBezTo>
                  <a:cubicBezTo>
                    <a:pt x="147" y="45"/>
                    <a:pt x="144" y="47"/>
                    <a:pt x="142" y="47"/>
                  </a:cubicBezTo>
                  <a:cubicBezTo>
                    <a:pt x="141" y="47"/>
                    <a:pt x="138" y="49"/>
                    <a:pt x="135" y="50"/>
                  </a:cubicBezTo>
                  <a:cubicBezTo>
                    <a:pt x="133" y="52"/>
                    <a:pt x="130" y="53"/>
                    <a:pt x="128" y="52"/>
                  </a:cubicBezTo>
                  <a:cubicBezTo>
                    <a:pt x="126" y="51"/>
                    <a:pt x="123" y="52"/>
                    <a:pt x="122" y="53"/>
                  </a:cubicBezTo>
                  <a:cubicBezTo>
                    <a:pt x="120" y="54"/>
                    <a:pt x="116" y="55"/>
                    <a:pt x="112" y="54"/>
                  </a:cubicBezTo>
                  <a:cubicBezTo>
                    <a:pt x="109" y="53"/>
                    <a:pt x="104" y="53"/>
                    <a:pt x="102" y="55"/>
                  </a:cubicBezTo>
                  <a:cubicBezTo>
                    <a:pt x="100" y="56"/>
                    <a:pt x="97" y="57"/>
                    <a:pt x="96" y="57"/>
                  </a:cubicBezTo>
                  <a:cubicBezTo>
                    <a:pt x="94" y="57"/>
                    <a:pt x="92" y="59"/>
                    <a:pt x="91" y="61"/>
                  </a:cubicBezTo>
                  <a:cubicBezTo>
                    <a:pt x="91" y="63"/>
                    <a:pt x="91" y="67"/>
                    <a:pt x="92" y="69"/>
                  </a:cubicBezTo>
                  <a:cubicBezTo>
                    <a:pt x="93" y="71"/>
                    <a:pt x="92" y="75"/>
                    <a:pt x="89" y="76"/>
                  </a:cubicBezTo>
                  <a:cubicBezTo>
                    <a:pt x="87" y="77"/>
                    <a:pt x="83" y="78"/>
                    <a:pt x="81" y="77"/>
                  </a:cubicBezTo>
                  <a:cubicBezTo>
                    <a:pt x="79" y="76"/>
                    <a:pt x="75" y="73"/>
                    <a:pt x="73" y="71"/>
                  </a:cubicBezTo>
                  <a:cubicBezTo>
                    <a:pt x="71" y="68"/>
                    <a:pt x="68" y="65"/>
                    <a:pt x="66" y="64"/>
                  </a:cubicBezTo>
                  <a:cubicBezTo>
                    <a:pt x="65" y="62"/>
                    <a:pt x="62" y="62"/>
                    <a:pt x="60" y="63"/>
                  </a:cubicBezTo>
                  <a:cubicBezTo>
                    <a:pt x="58" y="65"/>
                    <a:pt x="56" y="66"/>
                    <a:pt x="54" y="65"/>
                  </a:cubicBezTo>
                  <a:cubicBezTo>
                    <a:pt x="53" y="64"/>
                    <a:pt x="50" y="64"/>
                    <a:pt x="48" y="64"/>
                  </a:cubicBezTo>
                  <a:cubicBezTo>
                    <a:pt x="45" y="63"/>
                    <a:pt x="41" y="64"/>
                    <a:pt x="39" y="65"/>
                  </a:cubicBezTo>
                  <a:cubicBezTo>
                    <a:pt x="36" y="65"/>
                    <a:pt x="34" y="65"/>
                    <a:pt x="33" y="64"/>
                  </a:cubicBezTo>
                  <a:cubicBezTo>
                    <a:pt x="32" y="62"/>
                    <a:pt x="31" y="60"/>
                    <a:pt x="29" y="58"/>
                  </a:cubicBezTo>
                  <a:cubicBezTo>
                    <a:pt x="28" y="56"/>
                    <a:pt x="25" y="55"/>
                    <a:pt x="22" y="55"/>
                  </a:cubicBezTo>
                  <a:cubicBezTo>
                    <a:pt x="20" y="55"/>
                    <a:pt x="16" y="56"/>
                    <a:pt x="14" y="56"/>
                  </a:cubicBezTo>
                  <a:cubicBezTo>
                    <a:pt x="11" y="57"/>
                    <a:pt x="8" y="55"/>
                    <a:pt x="6" y="53"/>
                  </a:cubicBezTo>
                  <a:cubicBezTo>
                    <a:pt x="4" y="51"/>
                    <a:pt x="1" y="49"/>
                    <a:pt x="1" y="50"/>
                  </a:cubicBezTo>
                  <a:cubicBezTo>
                    <a:pt x="0" y="51"/>
                    <a:pt x="0" y="53"/>
                    <a:pt x="1" y="55"/>
                  </a:cubicBezTo>
                  <a:cubicBezTo>
                    <a:pt x="2" y="56"/>
                    <a:pt x="4" y="59"/>
                    <a:pt x="5" y="60"/>
                  </a:cubicBezTo>
                  <a:cubicBezTo>
                    <a:pt x="5" y="62"/>
                    <a:pt x="8" y="65"/>
                    <a:pt x="10" y="67"/>
                  </a:cubicBezTo>
                  <a:cubicBezTo>
                    <a:pt x="12" y="69"/>
                    <a:pt x="17" y="73"/>
                    <a:pt x="20" y="75"/>
                  </a:cubicBezTo>
                  <a:cubicBezTo>
                    <a:pt x="23" y="77"/>
                    <a:pt x="26" y="81"/>
                    <a:pt x="25" y="83"/>
                  </a:cubicBezTo>
                  <a:cubicBezTo>
                    <a:pt x="24" y="86"/>
                    <a:pt x="24" y="90"/>
                    <a:pt x="25" y="94"/>
                  </a:cubicBezTo>
                  <a:cubicBezTo>
                    <a:pt x="25" y="98"/>
                    <a:pt x="27" y="103"/>
                    <a:pt x="28" y="105"/>
                  </a:cubicBezTo>
                  <a:cubicBezTo>
                    <a:pt x="29" y="108"/>
                    <a:pt x="32" y="112"/>
                    <a:pt x="33" y="114"/>
                  </a:cubicBezTo>
                  <a:cubicBezTo>
                    <a:pt x="34" y="117"/>
                    <a:pt x="35" y="121"/>
                    <a:pt x="34" y="124"/>
                  </a:cubicBezTo>
                  <a:cubicBezTo>
                    <a:pt x="34" y="127"/>
                    <a:pt x="35" y="129"/>
                    <a:pt x="38" y="129"/>
                  </a:cubicBezTo>
                  <a:cubicBezTo>
                    <a:pt x="41" y="130"/>
                    <a:pt x="45" y="130"/>
                    <a:pt x="47" y="130"/>
                  </a:cubicBezTo>
                  <a:cubicBezTo>
                    <a:pt x="49" y="130"/>
                    <a:pt x="54" y="130"/>
                    <a:pt x="57" y="131"/>
                  </a:cubicBezTo>
                  <a:cubicBezTo>
                    <a:pt x="60" y="131"/>
                    <a:pt x="63" y="133"/>
                    <a:pt x="63" y="135"/>
                  </a:cubicBezTo>
                  <a:cubicBezTo>
                    <a:pt x="64" y="137"/>
                    <a:pt x="65" y="139"/>
                    <a:pt x="65" y="139"/>
                  </a:cubicBezTo>
                  <a:cubicBezTo>
                    <a:pt x="65" y="139"/>
                    <a:pt x="67" y="139"/>
                    <a:pt x="69" y="140"/>
                  </a:cubicBezTo>
                  <a:cubicBezTo>
                    <a:pt x="72" y="141"/>
                    <a:pt x="75" y="142"/>
                    <a:pt x="77" y="14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6011684" y="3430527"/>
              <a:ext cx="889089" cy="891444"/>
            </a:xfrm>
            <a:custGeom>
              <a:avLst/>
              <a:gdLst/>
              <a:ahLst/>
              <a:cxnLst>
                <a:cxn ang="0">
                  <a:pos x="275" y="34"/>
                </a:cxn>
                <a:cxn ang="0">
                  <a:pos x="243" y="35"/>
                </a:cxn>
                <a:cxn ang="0">
                  <a:pos x="226" y="35"/>
                </a:cxn>
                <a:cxn ang="0">
                  <a:pos x="205" y="36"/>
                </a:cxn>
                <a:cxn ang="0">
                  <a:pos x="197" y="40"/>
                </a:cxn>
                <a:cxn ang="0">
                  <a:pos x="187" y="17"/>
                </a:cxn>
                <a:cxn ang="0">
                  <a:pos x="166" y="37"/>
                </a:cxn>
                <a:cxn ang="0">
                  <a:pos x="133" y="23"/>
                </a:cxn>
                <a:cxn ang="0">
                  <a:pos x="133" y="1"/>
                </a:cxn>
                <a:cxn ang="0">
                  <a:pos x="121" y="19"/>
                </a:cxn>
                <a:cxn ang="0">
                  <a:pos x="116" y="33"/>
                </a:cxn>
                <a:cxn ang="0">
                  <a:pos x="109" y="52"/>
                </a:cxn>
                <a:cxn ang="0">
                  <a:pos x="104" y="72"/>
                </a:cxn>
                <a:cxn ang="0">
                  <a:pos x="98" y="91"/>
                </a:cxn>
                <a:cxn ang="0">
                  <a:pos x="87" y="117"/>
                </a:cxn>
                <a:cxn ang="0">
                  <a:pos x="67" y="132"/>
                </a:cxn>
                <a:cxn ang="0">
                  <a:pos x="59" y="151"/>
                </a:cxn>
                <a:cxn ang="0">
                  <a:pos x="46" y="159"/>
                </a:cxn>
                <a:cxn ang="0">
                  <a:pos x="28" y="173"/>
                </a:cxn>
                <a:cxn ang="0">
                  <a:pos x="21" y="193"/>
                </a:cxn>
                <a:cxn ang="0">
                  <a:pos x="6" y="208"/>
                </a:cxn>
                <a:cxn ang="0">
                  <a:pos x="1" y="240"/>
                </a:cxn>
                <a:cxn ang="0">
                  <a:pos x="6" y="255"/>
                </a:cxn>
                <a:cxn ang="0">
                  <a:pos x="14" y="274"/>
                </a:cxn>
                <a:cxn ang="0">
                  <a:pos x="29" y="286"/>
                </a:cxn>
                <a:cxn ang="0">
                  <a:pos x="50" y="296"/>
                </a:cxn>
                <a:cxn ang="0">
                  <a:pos x="80" y="309"/>
                </a:cxn>
                <a:cxn ang="0">
                  <a:pos x="97" y="320"/>
                </a:cxn>
                <a:cxn ang="0">
                  <a:pos x="112" y="306"/>
                </a:cxn>
                <a:cxn ang="0">
                  <a:pos x="119" y="293"/>
                </a:cxn>
                <a:cxn ang="0">
                  <a:pos x="144" y="282"/>
                </a:cxn>
                <a:cxn ang="0">
                  <a:pos x="169" y="280"/>
                </a:cxn>
                <a:cxn ang="0">
                  <a:pos x="201" y="271"/>
                </a:cxn>
                <a:cxn ang="0">
                  <a:pos x="229" y="276"/>
                </a:cxn>
                <a:cxn ang="0">
                  <a:pos x="250" y="263"/>
                </a:cxn>
                <a:cxn ang="0">
                  <a:pos x="252" y="252"/>
                </a:cxn>
                <a:cxn ang="0">
                  <a:pos x="249" y="233"/>
                </a:cxn>
                <a:cxn ang="0">
                  <a:pos x="256" y="218"/>
                </a:cxn>
                <a:cxn ang="0">
                  <a:pos x="253" y="193"/>
                </a:cxn>
                <a:cxn ang="0">
                  <a:pos x="254" y="172"/>
                </a:cxn>
                <a:cxn ang="0">
                  <a:pos x="216" y="162"/>
                </a:cxn>
                <a:cxn ang="0">
                  <a:pos x="218" y="141"/>
                </a:cxn>
                <a:cxn ang="0">
                  <a:pos x="255" y="152"/>
                </a:cxn>
                <a:cxn ang="0">
                  <a:pos x="260" y="166"/>
                </a:cxn>
                <a:cxn ang="0">
                  <a:pos x="275" y="149"/>
                </a:cxn>
                <a:cxn ang="0">
                  <a:pos x="276" y="132"/>
                </a:cxn>
                <a:cxn ang="0">
                  <a:pos x="290" y="119"/>
                </a:cxn>
                <a:cxn ang="0">
                  <a:pos x="302" y="115"/>
                </a:cxn>
                <a:cxn ang="0">
                  <a:pos x="316" y="115"/>
                </a:cxn>
                <a:cxn ang="0">
                  <a:pos x="316" y="91"/>
                </a:cxn>
                <a:cxn ang="0">
                  <a:pos x="307" y="55"/>
                </a:cxn>
                <a:cxn ang="0">
                  <a:pos x="311" y="34"/>
                </a:cxn>
                <a:cxn ang="0">
                  <a:pos x="304" y="22"/>
                </a:cxn>
              </a:cxnLst>
              <a:rect l="0" t="0" r="r" b="b"/>
              <a:pathLst>
                <a:path w="319" h="320">
                  <a:moveTo>
                    <a:pt x="295" y="24"/>
                  </a:moveTo>
                  <a:cubicBezTo>
                    <a:pt x="292" y="25"/>
                    <a:pt x="288" y="27"/>
                    <a:pt x="285" y="29"/>
                  </a:cubicBezTo>
                  <a:cubicBezTo>
                    <a:pt x="283" y="32"/>
                    <a:pt x="278" y="34"/>
                    <a:pt x="275" y="34"/>
                  </a:cubicBezTo>
                  <a:cubicBezTo>
                    <a:pt x="271" y="34"/>
                    <a:pt x="265" y="36"/>
                    <a:pt x="261" y="37"/>
                  </a:cubicBezTo>
                  <a:cubicBezTo>
                    <a:pt x="257" y="39"/>
                    <a:pt x="252" y="39"/>
                    <a:pt x="249" y="37"/>
                  </a:cubicBezTo>
                  <a:cubicBezTo>
                    <a:pt x="247" y="35"/>
                    <a:pt x="244" y="34"/>
                    <a:pt x="243" y="35"/>
                  </a:cubicBezTo>
                  <a:cubicBezTo>
                    <a:pt x="242" y="35"/>
                    <a:pt x="242" y="38"/>
                    <a:pt x="243" y="40"/>
                  </a:cubicBezTo>
                  <a:cubicBezTo>
                    <a:pt x="244" y="43"/>
                    <a:pt x="241" y="43"/>
                    <a:pt x="237" y="41"/>
                  </a:cubicBezTo>
                  <a:cubicBezTo>
                    <a:pt x="233" y="39"/>
                    <a:pt x="228" y="36"/>
                    <a:pt x="226" y="35"/>
                  </a:cubicBezTo>
                  <a:cubicBezTo>
                    <a:pt x="225" y="34"/>
                    <a:pt x="223" y="33"/>
                    <a:pt x="221" y="33"/>
                  </a:cubicBezTo>
                  <a:cubicBezTo>
                    <a:pt x="220" y="33"/>
                    <a:pt x="216" y="34"/>
                    <a:pt x="213" y="35"/>
                  </a:cubicBezTo>
                  <a:cubicBezTo>
                    <a:pt x="210" y="35"/>
                    <a:pt x="206" y="36"/>
                    <a:pt x="205" y="36"/>
                  </a:cubicBezTo>
                  <a:cubicBezTo>
                    <a:pt x="203" y="36"/>
                    <a:pt x="201" y="37"/>
                    <a:pt x="200" y="39"/>
                  </a:cubicBezTo>
                  <a:cubicBezTo>
                    <a:pt x="200" y="41"/>
                    <a:pt x="199" y="43"/>
                    <a:pt x="198" y="42"/>
                  </a:cubicBezTo>
                  <a:cubicBezTo>
                    <a:pt x="197" y="42"/>
                    <a:pt x="197" y="41"/>
                    <a:pt x="197" y="40"/>
                  </a:cubicBezTo>
                  <a:cubicBezTo>
                    <a:pt x="197" y="38"/>
                    <a:pt x="197" y="36"/>
                    <a:pt x="196" y="34"/>
                  </a:cubicBezTo>
                  <a:cubicBezTo>
                    <a:pt x="196" y="31"/>
                    <a:pt x="195" y="28"/>
                    <a:pt x="193" y="25"/>
                  </a:cubicBezTo>
                  <a:cubicBezTo>
                    <a:pt x="192" y="23"/>
                    <a:pt x="190" y="19"/>
                    <a:pt x="187" y="17"/>
                  </a:cubicBezTo>
                  <a:cubicBezTo>
                    <a:pt x="185" y="15"/>
                    <a:pt x="181" y="17"/>
                    <a:pt x="178" y="21"/>
                  </a:cubicBezTo>
                  <a:cubicBezTo>
                    <a:pt x="175" y="24"/>
                    <a:pt x="172" y="30"/>
                    <a:pt x="171" y="32"/>
                  </a:cubicBezTo>
                  <a:cubicBezTo>
                    <a:pt x="169" y="35"/>
                    <a:pt x="167" y="37"/>
                    <a:pt x="166" y="37"/>
                  </a:cubicBezTo>
                  <a:cubicBezTo>
                    <a:pt x="164" y="37"/>
                    <a:pt x="160" y="35"/>
                    <a:pt x="156" y="34"/>
                  </a:cubicBezTo>
                  <a:cubicBezTo>
                    <a:pt x="153" y="32"/>
                    <a:pt x="146" y="30"/>
                    <a:pt x="143" y="29"/>
                  </a:cubicBezTo>
                  <a:cubicBezTo>
                    <a:pt x="139" y="27"/>
                    <a:pt x="135" y="25"/>
                    <a:pt x="133" y="23"/>
                  </a:cubicBezTo>
                  <a:cubicBezTo>
                    <a:pt x="132" y="22"/>
                    <a:pt x="131" y="18"/>
                    <a:pt x="132" y="15"/>
                  </a:cubicBezTo>
                  <a:cubicBezTo>
                    <a:pt x="132" y="12"/>
                    <a:pt x="134" y="7"/>
                    <a:pt x="135" y="4"/>
                  </a:cubicBezTo>
                  <a:cubicBezTo>
                    <a:pt x="136" y="2"/>
                    <a:pt x="135" y="0"/>
                    <a:pt x="133" y="1"/>
                  </a:cubicBezTo>
                  <a:cubicBezTo>
                    <a:pt x="131" y="2"/>
                    <a:pt x="129" y="3"/>
                    <a:pt x="128" y="4"/>
                  </a:cubicBezTo>
                  <a:cubicBezTo>
                    <a:pt x="127" y="6"/>
                    <a:pt x="125" y="10"/>
                    <a:pt x="124" y="13"/>
                  </a:cubicBezTo>
                  <a:cubicBezTo>
                    <a:pt x="122" y="16"/>
                    <a:pt x="121" y="19"/>
                    <a:pt x="121" y="19"/>
                  </a:cubicBezTo>
                  <a:cubicBezTo>
                    <a:pt x="121" y="19"/>
                    <a:pt x="121" y="20"/>
                    <a:pt x="121" y="22"/>
                  </a:cubicBezTo>
                  <a:cubicBezTo>
                    <a:pt x="121" y="23"/>
                    <a:pt x="120" y="26"/>
                    <a:pt x="119" y="27"/>
                  </a:cubicBezTo>
                  <a:cubicBezTo>
                    <a:pt x="117" y="28"/>
                    <a:pt x="116" y="31"/>
                    <a:pt x="116" y="33"/>
                  </a:cubicBezTo>
                  <a:cubicBezTo>
                    <a:pt x="116" y="35"/>
                    <a:pt x="115" y="39"/>
                    <a:pt x="115" y="41"/>
                  </a:cubicBezTo>
                  <a:cubicBezTo>
                    <a:pt x="114" y="43"/>
                    <a:pt x="112" y="46"/>
                    <a:pt x="111" y="47"/>
                  </a:cubicBezTo>
                  <a:cubicBezTo>
                    <a:pt x="110" y="48"/>
                    <a:pt x="109" y="51"/>
                    <a:pt x="109" y="52"/>
                  </a:cubicBezTo>
                  <a:cubicBezTo>
                    <a:pt x="109" y="54"/>
                    <a:pt x="108" y="56"/>
                    <a:pt x="107" y="58"/>
                  </a:cubicBezTo>
                  <a:cubicBezTo>
                    <a:pt x="106" y="60"/>
                    <a:pt x="105" y="63"/>
                    <a:pt x="104" y="65"/>
                  </a:cubicBezTo>
                  <a:cubicBezTo>
                    <a:pt x="104" y="67"/>
                    <a:pt x="104" y="70"/>
                    <a:pt x="104" y="72"/>
                  </a:cubicBezTo>
                  <a:cubicBezTo>
                    <a:pt x="104" y="74"/>
                    <a:pt x="103" y="76"/>
                    <a:pt x="103" y="77"/>
                  </a:cubicBezTo>
                  <a:cubicBezTo>
                    <a:pt x="102" y="79"/>
                    <a:pt x="101" y="81"/>
                    <a:pt x="100" y="84"/>
                  </a:cubicBezTo>
                  <a:cubicBezTo>
                    <a:pt x="99" y="86"/>
                    <a:pt x="98" y="89"/>
                    <a:pt x="98" y="91"/>
                  </a:cubicBezTo>
                  <a:cubicBezTo>
                    <a:pt x="98" y="93"/>
                    <a:pt x="98" y="96"/>
                    <a:pt x="97" y="97"/>
                  </a:cubicBezTo>
                  <a:cubicBezTo>
                    <a:pt x="97" y="98"/>
                    <a:pt x="96" y="102"/>
                    <a:pt x="95" y="106"/>
                  </a:cubicBezTo>
                  <a:cubicBezTo>
                    <a:pt x="94" y="110"/>
                    <a:pt x="90" y="115"/>
                    <a:pt x="87" y="117"/>
                  </a:cubicBezTo>
                  <a:cubicBezTo>
                    <a:pt x="84" y="118"/>
                    <a:pt x="80" y="120"/>
                    <a:pt x="78" y="121"/>
                  </a:cubicBezTo>
                  <a:cubicBezTo>
                    <a:pt x="75" y="121"/>
                    <a:pt x="72" y="123"/>
                    <a:pt x="70" y="124"/>
                  </a:cubicBezTo>
                  <a:cubicBezTo>
                    <a:pt x="69" y="126"/>
                    <a:pt x="67" y="129"/>
                    <a:pt x="67" y="132"/>
                  </a:cubicBezTo>
                  <a:cubicBezTo>
                    <a:pt x="67" y="134"/>
                    <a:pt x="66" y="137"/>
                    <a:pt x="65" y="138"/>
                  </a:cubicBezTo>
                  <a:cubicBezTo>
                    <a:pt x="64" y="139"/>
                    <a:pt x="63" y="141"/>
                    <a:pt x="63" y="144"/>
                  </a:cubicBezTo>
                  <a:cubicBezTo>
                    <a:pt x="62" y="146"/>
                    <a:pt x="61" y="149"/>
                    <a:pt x="59" y="151"/>
                  </a:cubicBezTo>
                  <a:cubicBezTo>
                    <a:pt x="58" y="153"/>
                    <a:pt x="56" y="154"/>
                    <a:pt x="55" y="154"/>
                  </a:cubicBezTo>
                  <a:cubicBezTo>
                    <a:pt x="54" y="154"/>
                    <a:pt x="52" y="155"/>
                    <a:pt x="50" y="156"/>
                  </a:cubicBezTo>
                  <a:cubicBezTo>
                    <a:pt x="49" y="157"/>
                    <a:pt x="47" y="159"/>
                    <a:pt x="46" y="159"/>
                  </a:cubicBezTo>
                  <a:cubicBezTo>
                    <a:pt x="45" y="159"/>
                    <a:pt x="43" y="160"/>
                    <a:pt x="41" y="161"/>
                  </a:cubicBezTo>
                  <a:cubicBezTo>
                    <a:pt x="40" y="162"/>
                    <a:pt x="37" y="164"/>
                    <a:pt x="34" y="166"/>
                  </a:cubicBezTo>
                  <a:cubicBezTo>
                    <a:pt x="31" y="168"/>
                    <a:pt x="29" y="171"/>
                    <a:pt x="28" y="173"/>
                  </a:cubicBezTo>
                  <a:cubicBezTo>
                    <a:pt x="27" y="175"/>
                    <a:pt x="26" y="177"/>
                    <a:pt x="26" y="179"/>
                  </a:cubicBezTo>
                  <a:cubicBezTo>
                    <a:pt x="26" y="180"/>
                    <a:pt x="25" y="183"/>
                    <a:pt x="25" y="185"/>
                  </a:cubicBezTo>
                  <a:cubicBezTo>
                    <a:pt x="24" y="188"/>
                    <a:pt x="22" y="191"/>
                    <a:pt x="21" y="193"/>
                  </a:cubicBezTo>
                  <a:cubicBezTo>
                    <a:pt x="19" y="195"/>
                    <a:pt x="17" y="198"/>
                    <a:pt x="15" y="198"/>
                  </a:cubicBezTo>
                  <a:cubicBezTo>
                    <a:pt x="14" y="199"/>
                    <a:pt x="11" y="201"/>
                    <a:pt x="10" y="202"/>
                  </a:cubicBezTo>
                  <a:cubicBezTo>
                    <a:pt x="9" y="203"/>
                    <a:pt x="7" y="206"/>
                    <a:pt x="6" y="208"/>
                  </a:cubicBezTo>
                  <a:cubicBezTo>
                    <a:pt x="5" y="209"/>
                    <a:pt x="3" y="213"/>
                    <a:pt x="2" y="216"/>
                  </a:cubicBezTo>
                  <a:cubicBezTo>
                    <a:pt x="1" y="219"/>
                    <a:pt x="0" y="224"/>
                    <a:pt x="0" y="228"/>
                  </a:cubicBezTo>
                  <a:cubicBezTo>
                    <a:pt x="0" y="231"/>
                    <a:pt x="0" y="237"/>
                    <a:pt x="1" y="240"/>
                  </a:cubicBezTo>
                  <a:cubicBezTo>
                    <a:pt x="2" y="243"/>
                    <a:pt x="3" y="247"/>
                    <a:pt x="4" y="249"/>
                  </a:cubicBezTo>
                  <a:cubicBezTo>
                    <a:pt x="4" y="251"/>
                    <a:pt x="5" y="252"/>
                    <a:pt x="5" y="252"/>
                  </a:cubicBezTo>
                  <a:cubicBezTo>
                    <a:pt x="5" y="252"/>
                    <a:pt x="5" y="254"/>
                    <a:pt x="6" y="255"/>
                  </a:cubicBezTo>
                  <a:cubicBezTo>
                    <a:pt x="7" y="257"/>
                    <a:pt x="7" y="260"/>
                    <a:pt x="8" y="262"/>
                  </a:cubicBezTo>
                  <a:cubicBezTo>
                    <a:pt x="8" y="265"/>
                    <a:pt x="9" y="267"/>
                    <a:pt x="11" y="268"/>
                  </a:cubicBezTo>
                  <a:cubicBezTo>
                    <a:pt x="13" y="269"/>
                    <a:pt x="15" y="271"/>
                    <a:pt x="14" y="274"/>
                  </a:cubicBezTo>
                  <a:cubicBezTo>
                    <a:pt x="14" y="276"/>
                    <a:pt x="14" y="280"/>
                    <a:pt x="14" y="281"/>
                  </a:cubicBezTo>
                  <a:cubicBezTo>
                    <a:pt x="14" y="283"/>
                    <a:pt x="17" y="285"/>
                    <a:pt x="20" y="286"/>
                  </a:cubicBezTo>
                  <a:cubicBezTo>
                    <a:pt x="24" y="287"/>
                    <a:pt x="28" y="287"/>
                    <a:pt x="29" y="286"/>
                  </a:cubicBezTo>
                  <a:cubicBezTo>
                    <a:pt x="31" y="286"/>
                    <a:pt x="34" y="287"/>
                    <a:pt x="35" y="288"/>
                  </a:cubicBezTo>
                  <a:cubicBezTo>
                    <a:pt x="37" y="290"/>
                    <a:pt x="40" y="291"/>
                    <a:pt x="42" y="291"/>
                  </a:cubicBezTo>
                  <a:cubicBezTo>
                    <a:pt x="43" y="291"/>
                    <a:pt x="47" y="293"/>
                    <a:pt x="50" y="296"/>
                  </a:cubicBezTo>
                  <a:cubicBezTo>
                    <a:pt x="53" y="298"/>
                    <a:pt x="58" y="301"/>
                    <a:pt x="61" y="302"/>
                  </a:cubicBezTo>
                  <a:cubicBezTo>
                    <a:pt x="64" y="303"/>
                    <a:pt x="68" y="305"/>
                    <a:pt x="71" y="305"/>
                  </a:cubicBezTo>
                  <a:cubicBezTo>
                    <a:pt x="74" y="306"/>
                    <a:pt x="78" y="307"/>
                    <a:pt x="80" y="309"/>
                  </a:cubicBezTo>
                  <a:cubicBezTo>
                    <a:pt x="83" y="311"/>
                    <a:pt x="86" y="313"/>
                    <a:pt x="88" y="313"/>
                  </a:cubicBezTo>
                  <a:cubicBezTo>
                    <a:pt x="89" y="314"/>
                    <a:pt x="92" y="316"/>
                    <a:pt x="94" y="317"/>
                  </a:cubicBezTo>
                  <a:cubicBezTo>
                    <a:pt x="95" y="319"/>
                    <a:pt x="97" y="320"/>
                    <a:pt x="97" y="320"/>
                  </a:cubicBezTo>
                  <a:cubicBezTo>
                    <a:pt x="97" y="320"/>
                    <a:pt x="98" y="319"/>
                    <a:pt x="99" y="318"/>
                  </a:cubicBezTo>
                  <a:cubicBezTo>
                    <a:pt x="100" y="317"/>
                    <a:pt x="103" y="314"/>
                    <a:pt x="105" y="311"/>
                  </a:cubicBezTo>
                  <a:cubicBezTo>
                    <a:pt x="108" y="309"/>
                    <a:pt x="111" y="307"/>
                    <a:pt x="112" y="306"/>
                  </a:cubicBezTo>
                  <a:cubicBezTo>
                    <a:pt x="113" y="305"/>
                    <a:pt x="115" y="304"/>
                    <a:pt x="115" y="303"/>
                  </a:cubicBezTo>
                  <a:cubicBezTo>
                    <a:pt x="116" y="301"/>
                    <a:pt x="116" y="299"/>
                    <a:pt x="117" y="298"/>
                  </a:cubicBezTo>
                  <a:cubicBezTo>
                    <a:pt x="117" y="297"/>
                    <a:pt x="118" y="295"/>
                    <a:pt x="119" y="293"/>
                  </a:cubicBezTo>
                  <a:cubicBezTo>
                    <a:pt x="120" y="291"/>
                    <a:pt x="122" y="288"/>
                    <a:pt x="124" y="287"/>
                  </a:cubicBezTo>
                  <a:cubicBezTo>
                    <a:pt x="126" y="286"/>
                    <a:pt x="130" y="284"/>
                    <a:pt x="133" y="284"/>
                  </a:cubicBezTo>
                  <a:cubicBezTo>
                    <a:pt x="137" y="283"/>
                    <a:pt x="141" y="282"/>
                    <a:pt x="144" y="282"/>
                  </a:cubicBezTo>
                  <a:cubicBezTo>
                    <a:pt x="146" y="282"/>
                    <a:pt x="150" y="281"/>
                    <a:pt x="153" y="280"/>
                  </a:cubicBezTo>
                  <a:cubicBezTo>
                    <a:pt x="156" y="279"/>
                    <a:pt x="160" y="279"/>
                    <a:pt x="161" y="280"/>
                  </a:cubicBezTo>
                  <a:cubicBezTo>
                    <a:pt x="163" y="281"/>
                    <a:pt x="166" y="281"/>
                    <a:pt x="169" y="280"/>
                  </a:cubicBezTo>
                  <a:cubicBezTo>
                    <a:pt x="171" y="278"/>
                    <a:pt x="175" y="276"/>
                    <a:pt x="178" y="274"/>
                  </a:cubicBezTo>
                  <a:cubicBezTo>
                    <a:pt x="181" y="272"/>
                    <a:pt x="185" y="271"/>
                    <a:pt x="188" y="271"/>
                  </a:cubicBezTo>
                  <a:cubicBezTo>
                    <a:pt x="191" y="270"/>
                    <a:pt x="197" y="270"/>
                    <a:pt x="201" y="271"/>
                  </a:cubicBezTo>
                  <a:cubicBezTo>
                    <a:pt x="205" y="271"/>
                    <a:pt x="210" y="272"/>
                    <a:pt x="212" y="272"/>
                  </a:cubicBezTo>
                  <a:cubicBezTo>
                    <a:pt x="214" y="273"/>
                    <a:pt x="218" y="274"/>
                    <a:pt x="221" y="275"/>
                  </a:cubicBezTo>
                  <a:cubicBezTo>
                    <a:pt x="223" y="276"/>
                    <a:pt x="227" y="277"/>
                    <a:pt x="229" y="276"/>
                  </a:cubicBezTo>
                  <a:cubicBezTo>
                    <a:pt x="232" y="275"/>
                    <a:pt x="235" y="274"/>
                    <a:pt x="237" y="272"/>
                  </a:cubicBezTo>
                  <a:cubicBezTo>
                    <a:pt x="240" y="270"/>
                    <a:pt x="243" y="268"/>
                    <a:pt x="246" y="266"/>
                  </a:cubicBezTo>
                  <a:cubicBezTo>
                    <a:pt x="248" y="264"/>
                    <a:pt x="250" y="263"/>
                    <a:pt x="250" y="263"/>
                  </a:cubicBezTo>
                  <a:cubicBezTo>
                    <a:pt x="250" y="263"/>
                    <a:pt x="251" y="262"/>
                    <a:pt x="252" y="262"/>
                  </a:cubicBezTo>
                  <a:cubicBezTo>
                    <a:pt x="253" y="261"/>
                    <a:pt x="254" y="259"/>
                    <a:pt x="254" y="258"/>
                  </a:cubicBezTo>
                  <a:cubicBezTo>
                    <a:pt x="253" y="256"/>
                    <a:pt x="252" y="253"/>
                    <a:pt x="252" y="252"/>
                  </a:cubicBezTo>
                  <a:cubicBezTo>
                    <a:pt x="252" y="250"/>
                    <a:pt x="252" y="247"/>
                    <a:pt x="253" y="246"/>
                  </a:cubicBezTo>
                  <a:cubicBezTo>
                    <a:pt x="254" y="244"/>
                    <a:pt x="254" y="241"/>
                    <a:pt x="254" y="239"/>
                  </a:cubicBezTo>
                  <a:cubicBezTo>
                    <a:pt x="254" y="237"/>
                    <a:pt x="252" y="234"/>
                    <a:pt x="249" y="233"/>
                  </a:cubicBezTo>
                  <a:cubicBezTo>
                    <a:pt x="247" y="232"/>
                    <a:pt x="245" y="230"/>
                    <a:pt x="246" y="229"/>
                  </a:cubicBezTo>
                  <a:cubicBezTo>
                    <a:pt x="246" y="228"/>
                    <a:pt x="248" y="225"/>
                    <a:pt x="250" y="223"/>
                  </a:cubicBezTo>
                  <a:cubicBezTo>
                    <a:pt x="252" y="221"/>
                    <a:pt x="255" y="218"/>
                    <a:pt x="256" y="218"/>
                  </a:cubicBezTo>
                  <a:cubicBezTo>
                    <a:pt x="258" y="218"/>
                    <a:pt x="259" y="215"/>
                    <a:pt x="260" y="213"/>
                  </a:cubicBezTo>
                  <a:cubicBezTo>
                    <a:pt x="261" y="211"/>
                    <a:pt x="260" y="206"/>
                    <a:pt x="259" y="202"/>
                  </a:cubicBezTo>
                  <a:cubicBezTo>
                    <a:pt x="258" y="198"/>
                    <a:pt x="255" y="194"/>
                    <a:pt x="253" y="193"/>
                  </a:cubicBezTo>
                  <a:cubicBezTo>
                    <a:pt x="251" y="192"/>
                    <a:pt x="250" y="189"/>
                    <a:pt x="250" y="187"/>
                  </a:cubicBezTo>
                  <a:cubicBezTo>
                    <a:pt x="251" y="185"/>
                    <a:pt x="252" y="181"/>
                    <a:pt x="253" y="180"/>
                  </a:cubicBezTo>
                  <a:cubicBezTo>
                    <a:pt x="254" y="178"/>
                    <a:pt x="254" y="175"/>
                    <a:pt x="254" y="172"/>
                  </a:cubicBezTo>
                  <a:cubicBezTo>
                    <a:pt x="254" y="170"/>
                    <a:pt x="254" y="168"/>
                    <a:pt x="254" y="168"/>
                  </a:cubicBezTo>
                  <a:cubicBezTo>
                    <a:pt x="217" y="167"/>
                    <a:pt x="217" y="167"/>
                    <a:pt x="217" y="167"/>
                  </a:cubicBezTo>
                  <a:cubicBezTo>
                    <a:pt x="217" y="167"/>
                    <a:pt x="216" y="165"/>
                    <a:pt x="216" y="162"/>
                  </a:cubicBezTo>
                  <a:cubicBezTo>
                    <a:pt x="215" y="160"/>
                    <a:pt x="215" y="156"/>
                    <a:pt x="216" y="155"/>
                  </a:cubicBezTo>
                  <a:cubicBezTo>
                    <a:pt x="217" y="154"/>
                    <a:pt x="218" y="150"/>
                    <a:pt x="218" y="147"/>
                  </a:cubicBezTo>
                  <a:cubicBezTo>
                    <a:pt x="218" y="144"/>
                    <a:pt x="218" y="141"/>
                    <a:pt x="218" y="141"/>
                  </a:cubicBezTo>
                  <a:cubicBezTo>
                    <a:pt x="218" y="141"/>
                    <a:pt x="226" y="141"/>
                    <a:pt x="234" y="141"/>
                  </a:cubicBezTo>
                  <a:cubicBezTo>
                    <a:pt x="243" y="141"/>
                    <a:pt x="252" y="143"/>
                    <a:pt x="253" y="144"/>
                  </a:cubicBezTo>
                  <a:cubicBezTo>
                    <a:pt x="254" y="146"/>
                    <a:pt x="255" y="149"/>
                    <a:pt x="255" y="152"/>
                  </a:cubicBezTo>
                  <a:cubicBezTo>
                    <a:pt x="256" y="154"/>
                    <a:pt x="256" y="159"/>
                    <a:pt x="255" y="162"/>
                  </a:cubicBezTo>
                  <a:cubicBezTo>
                    <a:pt x="255" y="165"/>
                    <a:pt x="254" y="168"/>
                    <a:pt x="254" y="168"/>
                  </a:cubicBezTo>
                  <a:cubicBezTo>
                    <a:pt x="254" y="168"/>
                    <a:pt x="257" y="167"/>
                    <a:pt x="260" y="166"/>
                  </a:cubicBezTo>
                  <a:cubicBezTo>
                    <a:pt x="263" y="164"/>
                    <a:pt x="268" y="162"/>
                    <a:pt x="271" y="162"/>
                  </a:cubicBezTo>
                  <a:cubicBezTo>
                    <a:pt x="274" y="161"/>
                    <a:pt x="276" y="159"/>
                    <a:pt x="276" y="157"/>
                  </a:cubicBezTo>
                  <a:cubicBezTo>
                    <a:pt x="275" y="155"/>
                    <a:pt x="275" y="151"/>
                    <a:pt x="275" y="149"/>
                  </a:cubicBezTo>
                  <a:cubicBezTo>
                    <a:pt x="274" y="147"/>
                    <a:pt x="274" y="144"/>
                    <a:pt x="274" y="142"/>
                  </a:cubicBezTo>
                  <a:cubicBezTo>
                    <a:pt x="274" y="141"/>
                    <a:pt x="275" y="139"/>
                    <a:pt x="275" y="138"/>
                  </a:cubicBezTo>
                  <a:cubicBezTo>
                    <a:pt x="276" y="137"/>
                    <a:pt x="276" y="135"/>
                    <a:pt x="276" y="132"/>
                  </a:cubicBezTo>
                  <a:cubicBezTo>
                    <a:pt x="275" y="130"/>
                    <a:pt x="276" y="127"/>
                    <a:pt x="277" y="125"/>
                  </a:cubicBezTo>
                  <a:cubicBezTo>
                    <a:pt x="279" y="124"/>
                    <a:pt x="282" y="123"/>
                    <a:pt x="285" y="124"/>
                  </a:cubicBezTo>
                  <a:cubicBezTo>
                    <a:pt x="287" y="124"/>
                    <a:pt x="290" y="122"/>
                    <a:pt x="290" y="119"/>
                  </a:cubicBezTo>
                  <a:cubicBezTo>
                    <a:pt x="290" y="116"/>
                    <a:pt x="291" y="112"/>
                    <a:pt x="293" y="110"/>
                  </a:cubicBezTo>
                  <a:cubicBezTo>
                    <a:pt x="294" y="109"/>
                    <a:pt x="297" y="109"/>
                    <a:pt x="298" y="110"/>
                  </a:cubicBezTo>
                  <a:cubicBezTo>
                    <a:pt x="300" y="112"/>
                    <a:pt x="301" y="114"/>
                    <a:pt x="302" y="115"/>
                  </a:cubicBezTo>
                  <a:cubicBezTo>
                    <a:pt x="302" y="117"/>
                    <a:pt x="305" y="118"/>
                    <a:pt x="307" y="118"/>
                  </a:cubicBezTo>
                  <a:cubicBezTo>
                    <a:pt x="310" y="118"/>
                    <a:pt x="312" y="118"/>
                    <a:pt x="312" y="118"/>
                  </a:cubicBezTo>
                  <a:cubicBezTo>
                    <a:pt x="312" y="118"/>
                    <a:pt x="314" y="116"/>
                    <a:pt x="316" y="115"/>
                  </a:cubicBezTo>
                  <a:cubicBezTo>
                    <a:pt x="318" y="113"/>
                    <a:pt x="319" y="109"/>
                    <a:pt x="318" y="105"/>
                  </a:cubicBezTo>
                  <a:cubicBezTo>
                    <a:pt x="317" y="101"/>
                    <a:pt x="317" y="97"/>
                    <a:pt x="318" y="96"/>
                  </a:cubicBezTo>
                  <a:cubicBezTo>
                    <a:pt x="319" y="94"/>
                    <a:pt x="318" y="92"/>
                    <a:pt x="316" y="91"/>
                  </a:cubicBezTo>
                  <a:cubicBezTo>
                    <a:pt x="314" y="89"/>
                    <a:pt x="310" y="85"/>
                    <a:pt x="309" y="82"/>
                  </a:cubicBezTo>
                  <a:cubicBezTo>
                    <a:pt x="308" y="78"/>
                    <a:pt x="306" y="72"/>
                    <a:pt x="306" y="67"/>
                  </a:cubicBezTo>
                  <a:cubicBezTo>
                    <a:pt x="305" y="63"/>
                    <a:pt x="306" y="57"/>
                    <a:pt x="307" y="55"/>
                  </a:cubicBezTo>
                  <a:cubicBezTo>
                    <a:pt x="308" y="52"/>
                    <a:pt x="310" y="49"/>
                    <a:pt x="311" y="47"/>
                  </a:cubicBezTo>
                  <a:cubicBezTo>
                    <a:pt x="313" y="45"/>
                    <a:pt x="313" y="42"/>
                    <a:pt x="311" y="40"/>
                  </a:cubicBezTo>
                  <a:cubicBezTo>
                    <a:pt x="310" y="39"/>
                    <a:pt x="310" y="36"/>
                    <a:pt x="311" y="34"/>
                  </a:cubicBezTo>
                  <a:cubicBezTo>
                    <a:pt x="313" y="31"/>
                    <a:pt x="313" y="28"/>
                    <a:pt x="311" y="25"/>
                  </a:cubicBezTo>
                  <a:cubicBezTo>
                    <a:pt x="309" y="23"/>
                    <a:pt x="308" y="21"/>
                    <a:pt x="308" y="21"/>
                  </a:cubicBezTo>
                  <a:cubicBezTo>
                    <a:pt x="308" y="21"/>
                    <a:pt x="306" y="22"/>
                    <a:pt x="304" y="22"/>
                  </a:cubicBezTo>
                  <a:cubicBezTo>
                    <a:pt x="301" y="23"/>
                    <a:pt x="297" y="24"/>
                    <a:pt x="295" y="2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451580" y="1597003"/>
              <a:ext cx="2162075" cy="1566209"/>
            </a:xfrm>
            <a:custGeom>
              <a:avLst/>
              <a:gdLst/>
              <a:ahLst/>
              <a:cxnLst>
                <a:cxn ang="0">
                  <a:pos x="331" y="537"/>
                </a:cxn>
                <a:cxn ang="0">
                  <a:pos x="362" y="537"/>
                </a:cxn>
                <a:cxn ang="0">
                  <a:pos x="384" y="526"/>
                </a:cxn>
                <a:cxn ang="0">
                  <a:pos x="400" y="515"/>
                </a:cxn>
                <a:cxn ang="0">
                  <a:pos x="426" y="507"/>
                </a:cxn>
                <a:cxn ang="0">
                  <a:pos x="440" y="494"/>
                </a:cxn>
                <a:cxn ang="0">
                  <a:pos x="454" y="468"/>
                </a:cxn>
                <a:cxn ang="0">
                  <a:pos x="497" y="472"/>
                </a:cxn>
                <a:cxn ang="0">
                  <a:pos x="520" y="493"/>
                </a:cxn>
                <a:cxn ang="0">
                  <a:pos x="543" y="495"/>
                </a:cxn>
                <a:cxn ang="0">
                  <a:pos x="686" y="481"/>
                </a:cxn>
                <a:cxn ang="0">
                  <a:pos x="690" y="455"/>
                </a:cxn>
                <a:cxn ang="0">
                  <a:pos x="696" y="431"/>
                </a:cxn>
                <a:cxn ang="0">
                  <a:pos x="686" y="407"/>
                </a:cxn>
                <a:cxn ang="0">
                  <a:pos x="726" y="311"/>
                </a:cxn>
                <a:cxn ang="0">
                  <a:pos x="765" y="192"/>
                </a:cxn>
                <a:cxn ang="0">
                  <a:pos x="737" y="172"/>
                </a:cxn>
                <a:cxn ang="0">
                  <a:pos x="696" y="150"/>
                </a:cxn>
                <a:cxn ang="0">
                  <a:pos x="669" y="121"/>
                </a:cxn>
                <a:cxn ang="0">
                  <a:pos x="662" y="91"/>
                </a:cxn>
                <a:cxn ang="0">
                  <a:pos x="596" y="110"/>
                </a:cxn>
                <a:cxn ang="0">
                  <a:pos x="572" y="128"/>
                </a:cxn>
                <a:cxn ang="0">
                  <a:pos x="541" y="135"/>
                </a:cxn>
                <a:cxn ang="0">
                  <a:pos x="518" y="149"/>
                </a:cxn>
                <a:cxn ang="0">
                  <a:pos x="502" y="131"/>
                </a:cxn>
                <a:cxn ang="0">
                  <a:pos x="500" y="110"/>
                </a:cxn>
                <a:cxn ang="0">
                  <a:pos x="495" y="85"/>
                </a:cxn>
                <a:cxn ang="0">
                  <a:pos x="497" y="55"/>
                </a:cxn>
                <a:cxn ang="0">
                  <a:pos x="484" y="26"/>
                </a:cxn>
                <a:cxn ang="0">
                  <a:pos x="470" y="5"/>
                </a:cxn>
                <a:cxn ang="0">
                  <a:pos x="451" y="5"/>
                </a:cxn>
                <a:cxn ang="0">
                  <a:pos x="428" y="17"/>
                </a:cxn>
                <a:cxn ang="0">
                  <a:pos x="410" y="38"/>
                </a:cxn>
                <a:cxn ang="0">
                  <a:pos x="389" y="47"/>
                </a:cxn>
                <a:cxn ang="0">
                  <a:pos x="369" y="64"/>
                </a:cxn>
                <a:cxn ang="0">
                  <a:pos x="358" y="66"/>
                </a:cxn>
                <a:cxn ang="0">
                  <a:pos x="340" y="68"/>
                </a:cxn>
                <a:cxn ang="0">
                  <a:pos x="310" y="63"/>
                </a:cxn>
                <a:cxn ang="0">
                  <a:pos x="288" y="50"/>
                </a:cxn>
                <a:cxn ang="0">
                  <a:pos x="282" y="23"/>
                </a:cxn>
                <a:cxn ang="0">
                  <a:pos x="254" y="26"/>
                </a:cxn>
                <a:cxn ang="0">
                  <a:pos x="235" y="22"/>
                </a:cxn>
                <a:cxn ang="0">
                  <a:pos x="208" y="33"/>
                </a:cxn>
                <a:cxn ang="0">
                  <a:pos x="168" y="35"/>
                </a:cxn>
                <a:cxn ang="0">
                  <a:pos x="182" y="65"/>
                </a:cxn>
                <a:cxn ang="0">
                  <a:pos x="184" y="82"/>
                </a:cxn>
                <a:cxn ang="0">
                  <a:pos x="155" y="89"/>
                </a:cxn>
                <a:cxn ang="0">
                  <a:pos x="173" y="139"/>
                </a:cxn>
                <a:cxn ang="0">
                  <a:pos x="184" y="176"/>
                </a:cxn>
                <a:cxn ang="0">
                  <a:pos x="168" y="281"/>
                </a:cxn>
                <a:cxn ang="0">
                  <a:pos x="154" y="310"/>
                </a:cxn>
                <a:cxn ang="0">
                  <a:pos x="128" y="306"/>
                </a:cxn>
                <a:cxn ang="0">
                  <a:pos x="103" y="318"/>
                </a:cxn>
                <a:cxn ang="0">
                  <a:pos x="77" y="324"/>
                </a:cxn>
                <a:cxn ang="0">
                  <a:pos x="52" y="345"/>
                </a:cxn>
                <a:cxn ang="0">
                  <a:pos x="32" y="365"/>
                </a:cxn>
                <a:cxn ang="0">
                  <a:pos x="22" y="406"/>
                </a:cxn>
                <a:cxn ang="0">
                  <a:pos x="3" y="436"/>
                </a:cxn>
                <a:cxn ang="0">
                  <a:pos x="36" y="463"/>
                </a:cxn>
                <a:cxn ang="0">
                  <a:pos x="155" y="490"/>
                </a:cxn>
                <a:cxn ang="0">
                  <a:pos x="264" y="537"/>
                </a:cxn>
                <a:cxn ang="0">
                  <a:pos x="317" y="557"/>
                </a:cxn>
              </a:cxnLst>
              <a:rect l="0" t="0" r="r" b="b"/>
              <a:pathLst>
                <a:path w="776" h="562">
                  <a:moveTo>
                    <a:pt x="318" y="550"/>
                  </a:moveTo>
                  <a:cubicBezTo>
                    <a:pt x="320" y="549"/>
                    <a:pt x="322" y="547"/>
                    <a:pt x="324" y="546"/>
                  </a:cubicBezTo>
                  <a:cubicBezTo>
                    <a:pt x="326" y="545"/>
                    <a:pt x="328" y="543"/>
                    <a:pt x="329" y="542"/>
                  </a:cubicBezTo>
                  <a:cubicBezTo>
                    <a:pt x="330" y="540"/>
                    <a:pt x="331" y="538"/>
                    <a:pt x="331" y="537"/>
                  </a:cubicBezTo>
                  <a:cubicBezTo>
                    <a:pt x="332" y="535"/>
                    <a:pt x="334" y="534"/>
                    <a:pt x="337" y="534"/>
                  </a:cubicBezTo>
                  <a:cubicBezTo>
                    <a:pt x="339" y="534"/>
                    <a:pt x="343" y="534"/>
                    <a:pt x="346" y="534"/>
                  </a:cubicBezTo>
                  <a:cubicBezTo>
                    <a:pt x="349" y="534"/>
                    <a:pt x="353" y="535"/>
                    <a:pt x="355" y="537"/>
                  </a:cubicBezTo>
                  <a:cubicBezTo>
                    <a:pt x="357" y="538"/>
                    <a:pt x="361" y="538"/>
                    <a:pt x="362" y="537"/>
                  </a:cubicBezTo>
                  <a:cubicBezTo>
                    <a:pt x="364" y="535"/>
                    <a:pt x="367" y="534"/>
                    <a:pt x="369" y="534"/>
                  </a:cubicBezTo>
                  <a:cubicBezTo>
                    <a:pt x="371" y="534"/>
                    <a:pt x="373" y="533"/>
                    <a:pt x="374" y="532"/>
                  </a:cubicBezTo>
                  <a:cubicBezTo>
                    <a:pt x="376" y="530"/>
                    <a:pt x="378" y="528"/>
                    <a:pt x="379" y="527"/>
                  </a:cubicBezTo>
                  <a:cubicBezTo>
                    <a:pt x="381" y="526"/>
                    <a:pt x="383" y="525"/>
                    <a:pt x="384" y="526"/>
                  </a:cubicBezTo>
                  <a:cubicBezTo>
                    <a:pt x="386" y="527"/>
                    <a:pt x="387" y="528"/>
                    <a:pt x="388" y="529"/>
                  </a:cubicBezTo>
                  <a:cubicBezTo>
                    <a:pt x="389" y="531"/>
                    <a:pt x="392" y="530"/>
                    <a:pt x="394" y="527"/>
                  </a:cubicBezTo>
                  <a:cubicBezTo>
                    <a:pt x="396" y="525"/>
                    <a:pt x="398" y="522"/>
                    <a:pt x="398" y="521"/>
                  </a:cubicBezTo>
                  <a:cubicBezTo>
                    <a:pt x="398" y="519"/>
                    <a:pt x="399" y="517"/>
                    <a:pt x="400" y="515"/>
                  </a:cubicBezTo>
                  <a:cubicBezTo>
                    <a:pt x="401" y="514"/>
                    <a:pt x="403" y="512"/>
                    <a:pt x="405" y="512"/>
                  </a:cubicBezTo>
                  <a:cubicBezTo>
                    <a:pt x="407" y="512"/>
                    <a:pt x="410" y="512"/>
                    <a:pt x="412" y="512"/>
                  </a:cubicBezTo>
                  <a:cubicBezTo>
                    <a:pt x="414" y="511"/>
                    <a:pt x="416" y="510"/>
                    <a:pt x="418" y="509"/>
                  </a:cubicBezTo>
                  <a:cubicBezTo>
                    <a:pt x="420" y="509"/>
                    <a:pt x="423" y="508"/>
                    <a:pt x="426" y="507"/>
                  </a:cubicBezTo>
                  <a:cubicBezTo>
                    <a:pt x="429" y="507"/>
                    <a:pt x="432" y="505"/>
                    <a:pt x="433" y="504"/>
                  </a:cubicBezTo>
                  <a:cubicBezTo>
                    <a:pt x="433" y="503"/>
                    <a:pt x="434" y="501"/>
                    <a:pt x="434" y="499"/>
                  </a:cubicBezTo>
                  <a:cubicBezTo>
                    <a:pt x="434" y="498"/>
                    <a:pt x="435" y="496"/>
                    <a:pt x="436" y="496"/>
                  </a:cubicBezTo>
                  <a:cubicBezTo>
                    <a:pt x="438" y="496"/>
                    <a:pt x="440" y="495"/>
                    <a:pt x="440" y="494"/>
                  </a:cubicBezTo>
                  <a:cubicBezTo>
                    <a:pt x="440" y="492"/>
                    <a:pt x="439" y="490"/>
                    <a:pt x="438" y="488"/>
                  </a:cubicBezTo>
                  <a:cubicBezTo>
                    <a:pt x="438" y="486"/>
                    <a:pt x="439" y="483"/>
                    <a:pt x="440" y="481"/>
                  </a:cubicBezTo>
                  <a:cubicBezTo>
                    <a:pt x="442" y="480"/>
                    <a:pt x="446" y="477"/>
                    <a:pt x="448" y="475"/>
                  </a:cubicBezTo>
                  <a:cubicBezTo>
                    <a:pt x="451" y="473"/>
                    <a:pt x="454" y="470"/>
                    <a:pt x="454" y="468"/>
                  </a:cubicBezTo>
                  <a:cubicBezTo>
                    <a:pt x="454" y="467"/>
                    <a:pt x="458" y="465"/>
                    <a:pt x="461" y="464"/>
                  </a:cubicBezTo>
                  <a:cubicBezTo>
                    <a:pt x="465" y="464"/>
                    <a:pt x="471" y="464"/>
                    <a:pt x="475" y="464"/>
                  </a:cubicBezTo>
                  <a:cubicBezTo>
                    <a:pt x="479" y="464"/>
                    <a:pt x="485" y="464"/>
                    <a:pt x="488" y="465"/>
                  </a:cubicBezTo>
                  <a:cubicBezTo>
                    <a:pt x="491" y="466"/>
                    <a:pt x="495" y="469"/>
                    <a:pt x="497" y="472"/>
                  </a:cubicBezTo>
                  <a:cubicBezTo>
                    <a:pt x="499" y="474"/>
                    <a:pt x="502" y="477"/>
                    <a:pt x="503" y="477"/>
                  </a:cubicBezTo>
                  <a:cubicBezTo>
                    <a:pt x="505" y="478"/>
                    <a:pt x="508" y="480"/>
                    <a:pt x="509" y="482"/>
                  </a:cubicBezTo>
                  <a:cubicBezTo>
                    <a:pt x="510" y="484"/>
                    <a:pt x="512" y="486"/>
                    <a:pt x="515" y="487"/>
                  </a:cubicBezTo>
                  <a:cubicBezTo>
                    <a:pt x="517" y="488"/>
                    <a:pt x="519" y="491"/>
                    <a:pt x="520" y="493"/>
                  </a:cubicBezTo>
                  <a:cubicBezTo>
                    <a:pt x="521" y="495"/>
                    <a:pt x="523" y="498"/>
                    <a:pt x="526" y="499"/>
                  </a:cubicBezTo>
                  <a:cubicBezTo>
                    <a:pt x="529" y="500"/>
                    <a:pt x="531" y="500"/>
                    <a:pt x="532" y="499"/>
                  </a:cubicBezTo>
                  <a:cubicBezTo>
                    <a:pt x="533" y="497"/>
                    <a:pt x="535" y="496"/>
                    <a:pt x="536" y="495"/>
                  </a:cubicBezTo>
                  <a:cubicBezTo>
                    <a:pt x="538" y="493"/>
                    <a:pt x="541" y="493"/>
                    <a:pt x="543" y="495"/>
                  </a:cubicBezTo>
                  <a:cubicBezTo>
                    <a:pt x="545" y="496"/>
                    <a:pt x="547" y="496"/>
                    <a:pt x="547" y="496"/>
                  </a:cubicBezTo>
                  <a:cubicBezTo>
                    <a:pt x="684" y="490"/>
                    <a:pt x="684" y="490"/>
                    <a:pt x="684" y="490"/>
                  </a:cubicBezTo>
                  <a:cubicBezTo>
                    <a:pt x="684" y="490"/>
                    <a:pt x="684" y="489"/>
                    <a:pt x="685" y="487"/>
                  </a:cubicBezTo>
                  <a:cubicBezTo>
                    <a:pt x="685" y="485"/>
                    <a:pt x="686" y="482"/>
                    <a:pt x="686" y="481"/>
                  </a:cubicBezTo>
                  <a:cubicBezTo>
                    <a:pt x="686" y="479"/>
                    <a:pt x="686" y="477"/>
                    <a:pt x="687" y="475"/>
                  </a:cubicBezTo>
                  <a:cubicBezTo>
                    <a:pt x="688" y="474"/>
                    <a:pt x="689" y="471"/>
                    <a:pt x="690" y="469"/>
                  </a:cubicBezTo>
                  <a:cubicBezTo>
                    <a:pt x="691" y="467"/>
                    <a:pt x="691" y="463"/>
                    <a:pt x="691" y="462"/>
                  </a:cubicBezTo>
                  <a:cubicBezTo>
                    <a:pt x="692" y="460"/>
                    <a:pt x="691" y="457"/>
                    <a:pt x="690" y="455"/>
                  </a:cubicBezTo>
                  <a:cubicBezTo>
                    <a:pt x="689" y="454"/>
                    <a:pt x="688" y="452"/>
                    <a:pt x="689" y="451"/>
                  </a:cubicBezTo>
                  <a:cubicBezTo>
                    <a:pt x="689" y="450"/>
                    <a:pt x="690" y="447"/>
                    <a:pt x="692" y="445"/>
                  </a:cubicBezTo>
                  <a:cubicBezTo>
                    <a:pt x="693" y="443"/>
                    <a:pt x="694" y="440"/>
                    <a:pt x="694" y="438"/>
                  </a:cubicBezTo>
                  <a:cubicBezTo>
                    <a:pt x="694" y="436"/>
                    <a:pt x="695" y="433"/>
                    <a:pt x="696" y="431"/>
                  </a:cubicBezTo>
                  <a:cubicBezTo>
                    <a:pt x="697" y="429"/>
                    <a:pt x="698" y="427"/>
                    <a:pt x="698" y="427"/>
                  </a:cubicBezTo>
                  <a:cubicBezTo>
                    <a:pt x="698" y="427"/>
                    <a:pt x="698" y="425"/>
                    <a:pt x="697" y="423"/>
                  </a:cubicBezTo>
                  <a:cubicBezTo>
                    <a:pt x="696" y="421"/>
                    <a:pt x="693" y="417"/>
                    <a:pt x="691" y="415"/>
                  </a:cubicBezTo>
                  <a:cubicBezTo>
                    <a:pt x="689" y="413"/>
                    <a:pt x="687" y="409"/>
                    <a:pt x="686" y="407"/>
                  </a:cubicBezTo>
                  <a:cubicBezTo>
                    <a:pt x="685" y="405"/>
                    <a:pt x="685" y="402"/>
                    <a:pt x="685" y="401"/>
                  </a:cubicBezTo>
                  <a:cubicBezTo>
                    <a:pt x="685" y="400"/>
                    <a:pt x="686" y="397"/>
                    <a:pt x="688" y="395"/>
                  </a:cubicBezTo>
                  <a:cubicBezTo>
                    <a:pt x="689" y="392"/>
                    <a:pt x="690" y="390"/>
                    <a:pt x="690" y="390"/>
                  </a:cubicBezTo>
                  <a:cubicBezTo>
                    <a:pt x="726" y="311"/>
                    <a:pt x="726" y="311"/>
                    <a:pt x="726" y="311"/>
                  </a:cubicBezTo>
                  <a:cubicBezTo>
                    <a:pt x="734" y="291"/>
                    <a:pt x="749" y="258"/>
                    <a:pt x="758" y="238"/>
                  </a:cubicBezTo>
                  <a:cubicBezTo>
                    <a:pt x="762" y="231"/>
                    <a:pt x="762" y="231"/>
                    <a:pt x="762" y="231"/>
                  </a:cubicBezTo>
                  <a:cubicBezTo>
                    <a:pt x="771" y="211"/>
                    <a:pt x="776" y="193"/>
                    <a:pt x="774" y="192"/>
                  </a:cubicBezTo>
                  <a:cubicBezTo>
                    <a:pt x="771" y="191"/>
                    <a:pt x="767" y="191"/>
                    <a:pt x="765" y="192"/>
                  </a:cubicBezTo>
                  <a:cubicBezTo>
                    <a:pt x="763" y="192"/>
                    <a:pt x="760" y="191"/>
                    <a:pt x="759" y="190"/>
                  </a:cubicBezTo>
                  <a:cubicBezTo>
                    <a:pt x="759" y="188"/>
                    <a:pt x="755" y="185"/>
                    <a:pt x="752" y="183"/>
                  </a:cubicBezTo>
                  <a:cubicBezTo>
                    <a:pt x="749" y="181"/>
                    <a:pt x="745" y="178"/>
                    <a:pt x="744" y="177"/>
                  </a:cubicBezTo>
                  <a:cubicBezTo>
                    <a:pt x="743" y="175"/>
                    <a:pt x="740" y="173"/>
                    <a:pt x="737" y="172"/>
                  </a:cubicBezTo>
                  <a:cubicBezTo>
                    <a:pt x="735" y="171"/>
                    <a:pt x="730" y="169"/>
                    <a:pt x="728" y="169"/>
                  </a:cubicBezTo>
                  <a:cubicBezTo>
                    <a:pt x="725" y="169"/>
                    <a:pt x="721" y="167"/>
                    <a:pt x="718" y="165"/>
                  </a:cubicBezTo>
                  <a:cubicBezTo>
                    <a:pt x="716" y="163"/>
                    <a:pt x="710" y="159"/>
                    <a:pt x="707" y="157"/>
                  </a:cubicBezTo>
                  <a:cubicBezTo>
                    <a:pt x="703" y="155"/>
                    <a:pt x="698" y="151"/>
                    <a:pt x="696" y="150"/>
                  </a:cubicBezTo>
                  <a:cubicBezTo>
                    <a:pt x="694" y="148"/>
                    <a:pt x="690" y="146"/>
                    <a:pt x="688" y="144"/>
                  </a:cubicBezTo>
                  <a:cubicBezTo>
                    <a:pt x="686" y="143"/>
                    <a:pt x="684" y="140"/>
                    <a:pt x="683" y="138"/>
                  </a:cubicBezTo>
                  <a:cubicBezTo>
                    <a:pt x="683" y="136"/>
                    <a:pt x="679" y="132"/>
                    <a:pt x="676" y="129"/>
                  </a:cubicBezTo>
                  <a:cubicBezTo>
                    <a:pt x="672" y="126"/>
                    <a:pt x="669" y="123"/>
                    <a:pt x="669" y="121"/>
                  </a:cubicBezTo>
                  <a:cubicBezTo>
                    <a:pt x="668" y="120"/>
                    <a:pt x="668" y="117"/>
                    <a:pt x="668" y="116"/>
                  </a:cubicBezTo>
                  <a:cubicBezTo>
                    <a:pt x="667" y="114"/>
                    <a:pt x="666" y="112"/>
                    <a:pt x="664" y="112"/>
                  </a:cubicBezTo>
                  <a:cubicBezTo>
                    <a:pt x="663" y="111"/>
                    <a:pt x="663" y="107"/>
                    <a:pt x="663" y="104"/>
                  </a:cubicBezTo>
                  <a:cubicBezTo>
                    <a:pt x="663" y="101"/>
                    <a:pt x="663" y="95"/>
                    <a:pt x="662" y="91"/>
                  </a:cubicBezTo>
                  <a:cubicBezTo>
                    <a:pt x="661" y="88"/>
                    <a:pt x="661" y="85"/>
                    <a:pt x="661" y="85"/>
                  </a:cubicBezTo>
                  <a:cubicBezTo>
                    <a:pt x="661" y="85"/>
                    <a:pt x="650" y="85"/>
                    <a:pt x="636" y="86"/>
                  </a:cubicBezTo>
                  <a:cubicBezTo>
                    <a:pt x="623" y="86"/>
                    <a:pt x="609" y="90"/>
                    <a:pt x="605" y="94"/>
                  </a:cubicBezTo>
                  <a:cubicBezTo>
                    <a:pt x="601" y="98"/>
                    <a:pt x="597" y="105"/>
                    <a:pt x="596" y="110"/>
                  </a:cubicBezTo>
                  <a:cubicBezTo>
                    <a:pt x="594" y="114"/>
                    <a:pt x="594" y="120"/>
                    <a:pt x="595" y="122"/>
                  </a:cubicBezTo>
                  <a:cubicBezTo>
                    <a:pt x="596" y="124"/>
                    <a:pt x="594" y="128"/>
                    <a:pt x="591" y="130"/>
                  </a:cubicBezTo>
                  <a:cubicBezTo>
                    <a:pt x="588" y="132"/>
                    <a:pt x="583" y="133"/>
                    <a:pt x="581" y="133"/>
                  </a:cubicBezTo>
                  <a:cubicBezTo>
                    <a:pt x="578" y="132"/>
                    <a:pt x="574" y="130"/>
                    <a:pt x="572" y="128"/>
                  </a:cubicBezTo>
                  <a:cubicBezTo>
                    <a:pt x="570" y="126"/>
                    <a:pt x="567" y="124"/>
                    <a:pt x="565" y="122"/>
                  </a:cubicBezTo>
                  <a:cubicBezTo>
                    <a:pt x="563" y="121"/>
                    <a:pt x="559" y="120"/>
                    <a:pt x="557" y="121"/>
                  </a:cubicBezTo>
                  <a:cubicBezTo>
                    <a:pt x="555" y="121"/>
                    <a:pt x="551" y="123"/>
                    <a:pt x="548" y="125"/>
                  </a:cubicBezTo>
                  <a:cubicBezTo>
                    <a:pt x="545" y="127"/>
                    <a:pt x="541" y="132"/>
                    <a:pt x="541" y="135"/>
                  </a:cubicBezTo>
                  <a:cubicBezTo>
                    <a:pt x="540" y="137"/>
                    <a:pt x="539" y="145"/>
                    <a:pt x="538" y="151"/>
                  </a:cubicBezTo>
                  <a:cubicBezTo>
                    <a:pt x="538" y="157"/>
                    <a:pt x="535" y="161"/>
                    <a:pt x="533" y="161"/>
                  </a:cubicBezTo>
                  <a:cubicBezTo>
                    <a:pt x="530" y="160"/>
                    <a:pt x="527" y="157"/>
                    <a:pt x="525" y="155"/>
                  </a:cubicBezTo>
                  <a:cubicBezTo>
                    <a:pt x="523" y="153"/>
                    <a:pt x="520" y="150"/>
                    <a:pt x="518" y="149"/>
                  </a:cubicBezTo>
                  <a:cubicBezTo>
                    <a:pt x="515" y="148"/>
                    <a:pt x="510" y="144"/>
                    <a:pt x="505" y="140"/>
                  </a:cubicBezTo>
                  <a:cubicBezTo>
                    <a:pt x="505" y="140"/>
                    <a:pt x="505" y="140"/>
                    <a:pt x="504" y="138"/>
                  </a:cubicBezTo>
                  <a:cubicBezTo>
                    <a:pt x="502" y="135"/>
                    <a:pt x="502" y="135"/>
                    <a:pt x="502" y="135"/>
                  </a:cubicBezTo>
                  <a:cubicBezTo>
                    <a:pt x="500" y="132"/>
                    <a:pt x="500" y="130"/>
                    <a:pt x="502" y="131"/>
                  </a:cubicBezTo>
                  <a:cubicBezTo>
                    <a:pt x="503" y="131"/>
                    <a:pt x="505" y="130"/>
                    <a:pt x="506" y="129"/>
                  </a:cubicBezTo>
                  <a:cubicBezTo>
                    <a:pt x="506" y="128"/>
                    <a:pt x="506" y="125"/>
                    <a:pt x="506" y="123"/>
                  </a:cubicBezTo>
                  <a:cubicBezTo>
                    <a:pt x="505" y="122"/>
                    <a:pt x="504" y="118"/>
                    <a:pt x="503" y="116"/>
                  </a:cubicBezTo>
                  <a:cubicBezTo>
                    <a:pt x="502" y="113"/>
                    <a:pt x="501" y="111"/>
                    <a:pt x="500" y="110"/>
                  </a:cubicBezTo>
                  <a:cubicBezTo>
                    <a:pt x="499" y="109"/>
                    <a:pt x="497" y="106"/>
                    <a:pt x="496" y="104"/>
                  </a:cubicBezTo>
                  <a:cubicBezTo>
                    <a:pt x="495" y="101"/>
                    <a:pt x="495" y="98"/>
                    <a:pt x="495" y="97"/>
                  </a:cubicBezTo>
                  <a:cubicBezTo>
                    <a:pt x="496" y="96"/>
                    <a:pt x="496" y="94"/>
                    <a:pt x="495" y="92"/>
                  </a:cubicBezTo>
                  <a:cubicBezTo>
                    <a:pt x="494" y="91"/>
                    <a:pt x="494" y="87"/>
                    <a:pt x="495" y="85"/>
                  </a:cubicBezTo>
                  <a:cubicBezTo>
                    <a:pt x="495" y="83"/>
                    <a:pt x="495" y="78"/>
                    <a:pt x="495" y="75"/>
                  </a:cubicBezTo>
                  <a:cubicBezTo>
                    <a:pt x="495" y="71"/>
                    <a:pt x="496" y="67"/>
                    <a:pt x="497" y="66"/>
                  </a:cubicBezTo>
                  <a:cubicBezTo>
                    <a:pt x="498" y="65"/>
                    <a:pt x="499" y="62"/>
                    <a:pt x="498" y="61"/>
                  </a:cubicBezTo>
                  <a:cubicBezTo>
                    <a:pt x="498" y="60"/>
                    <a:pt x="497" y="57"/>
                    <a:pt x="497" y="55"/>
                  </a:cubicBezTo>
                  <a:cubicBezTo>
                    <a:pt x="496" y="53"/>
                    <a:pt x="495" y="51"/>
                    <a:pt x="494" y="49"/>
                  </a:cubicBezTo>
                  <a:cubicBezTo>
                    <a:pt x="494" y="48"/>
                    <a:pt x="492" y="44"/>
                    <a:pt x="492" y="41"/>
                  </a:cubicBezTo>
                  <a:cubicBezTo>
                    <a:pt x="491" y="38"/>
                    <a:pt x="488" y="33"/>
                    <a:pt x="487" y="31"/>
                  </a:cubicBezTo>
                  <a:cubicBezTo>
                    <a:pt x="485" y="29"/>
                    <a:pt x="483" y="27"/>
                    <a:pt x="484" y="26"/>
                  </a:cubicBezTo>
                  <a:cubicBezTo>
                    <a:pt x="484" y="26"/>
                    <a:pt x="485" y="22"/>
                    <a:pt x="485" y="19"/>
                  </a:cubicBezTo>
                  <a:cubicBezTo>
                    <a:pt x="486" y="15"/>
                    <a:pt x="484" y="11"/>
                    <a:pt x="482" y="10"/>
                  </a:cubicBezTo>
                  <a:cubicBezTo>
                    <a:pt x="480" y="9"/>
                    <a:pt x="477" y="7"/>
                    <a:pt x="475" y="7"/>
                  </a:cubicBezTo>
                  <a:cubicBezTo>
                    <a:pt x="474" y="7"/>
                    <a:pt x="471" y="6"/>
                    <a:pt x="470" y="5"/>
                  </a:cubicBezTo>
                  <a:cubicBezTo>
                    <a:pt x="468" y="3"/>
                    <a:pt x="465" y="2"/>
                    <a:pt x="462" y="1"/>
                  </a:cubicBezTo>
                  <a:cubicBezTo>
                    <a:pt x="460" y="0"/>
                    <a:pt x="458" y="0"/>
                    <a:pt x="458" y="0"/>
                  </a:cubicBezTo>
                  <a:cubicBezTo>
                    <a:pt x="458" y="0"/>
                    <a:pt x="457" y="1"/>
                    <a:pt x="456" y="2"/>
                  </a:cubicBezTo>
                  <a:cubicBezTo>
                    <a:pt x="455" y="3"/>
                    <a:pt x="453" y="5"/>
                    <a:pt x="451" y="5"/>
                  </a:cubicBezTo>
                  <a:cubicBezTo>
                    <a:pt x="450" y="6"/>
                    <a:pt x="447" y="7"/>
                    <a:pt x="445" y="8"/>
                  </a:cubicBezTo>
                  <a:cubicBezTo>
                    <a:pt x="443" y="8"/>
                    <a:pt x="440" y="10"/>
                    <a:pt x="439" y="11"/>
                  </a:cubicBezTo>
                  <a:cubicBezTo>
                    <a:pt x="437" y="12"/>
                    <a:pt x="435" y="12"/>
                    <a:pt x="433" y="13"/>
                  </a:cubicBezTo>
                  <a:cubicBezTo>
                    <a:pt x="432" y="13"/>
                    <a:pt x="430" y="15"/>
                    <a:pt x="428" y="17"/>
                  </a:cubicBezTo>
                  <a:cubicBezTo>
                    <a:pt x="427" y="19"/>
                    <a:pt x="426" y="23"/>
                    <a:pt x="425" y="25"/>
                  </a:cubicBezTo>
                  <a:cubicBezTo>
                    <a:pt x="425" y="28"/>
                    <a:pt x="424" y="31"/>
                    <a:pt x="422" y="32"/>
                  </a:cubicBezTo>
                  <a:cubicBezTo>
                    <a:pt x="420" y="33"/>
                    <a:pt x="418" y="35"/>
                    <a:pt x="416" y="37"/>
                  </a:cubicBezTo>
                  <a:cubicBezTo>
                    <a:pt x="414" y="39"/>
                    <a:pt x="411" y="39"/>
                    <a:pt x="410" y="38"/>
                  </a:cubicBezTo>
                  <a:cubicBezTo>
                    <a:pt x="409" y="37"/>
                    <a:pt x="407" y="37"/>
                    <a:pt x="405" y="38"/>
                  </a:cubicBezTo>
                  <a:cubicBezTo>
                    <a:pt x="403" y="40"/>
                    <a:pt x="400" y="42"/>
                    <a:pt x="400" y="44"/>
                  </a:cubicBezTo>
                  <a:cubicBezTo>
                    <a:pt x="399" y="45"/>
                    <a:pt x="397" y="46"/>
                    <a:pt x="394" y="46"/>
                  </a:cubicBezTo>
                  <a:cubicBezTo>
                    <a:pt x="392" y="46"/>
                    <a:pt x="390" y="47"/>
                    <a:pt x="389" y="47"/>
                  </a:cubicBezTo>
                  <a:cubicBezTo>
                    <a:pt x="388" y="48"/>
                    <a:pt x="384" y="50"/>
                    <a:pt x="381" y="51"/>
                  </a:cubicBezTo>
                  <a:cubicBezTo>
                    <a:pt x="378" y="52"/>
                    <a:pt x="375" y="55"/>
                    <a:pt x="375" y="57"/>
                  </a:cubicBezTo>
                  <a:cubicBezTo>
                    <a:pt x="375" y="58"/>
                    <a:pt x="374" y="60"/>
                    <a:pt x="374" y="61"/>
                  </a:cubicBezTo>
                  <a:cubicBezTo>
                    <a:pt x="373" y="62"/>
                    <a:pt x="371" y="63"/>
                    <a:pt x="369" y="64"/>
                  </a:cubicBezTo>
                  <a:cubicBezTo>
                    <a:pt x="367" y="64"/>
                    <a:pt x="365" y="66"/>
                    <a:pt x="364" y="69"/>
                  </a:cubicBezTo>
                  <a:cubicBezTo>
                    <a:pt x="364" y="71"/>
                    <a:pt x="362" y="74"/>
                    <a:pt x="360" y="75"/>
                  </a:cubicBezTo>
                  <a:cubicBezTo>
                    <a:pt x="358" y="76"/>
                    <a:pt x="357" y="75"/>
                    <a:pt x="357" y="73"/>
                  </a:cubicBezTo>
                  <a:cubicBezTo>
                    <a:pt x="357" y="71"/>
                    <a:pt x="357" y="68"/>
                    <a:pt x="358" y="66"/>
                  </a:cubicBezTo>
                  <a:cubicBezTo>
                    <a:pt x="359" y="64"/>
                    <a:pt x="358" y="62"/>
                    <a:pt x="357" y="61"/>
                  </a:cubicBezTo>
                  <a:cubicBezTo>
                    <a:pt x="355" y="60"/>
                    <a:pt x="353" y="60"/>
                    <a:pt x="351" y="60"/>
                  </a:cubicBezTo>
                  <a:cubicBezTo>
                    <a:pt x="349" y="61"/>
                    <a:pt x="346" y="62"/>
                    <a:pt x="345" y="63"/>
                  </a:cubicBezTo>
                  <a:cubicBezTo>
                    <a:pt x="343" y="64"/>
                    <a:pt x="341" y="66"/>
                    <a:pt x="340" y="68"/>
                  </a:cubicBezTo>
                  <a:cubicBezTo>
                    <a:pt x="339" y="70"/>
                    <a:pt x="336" y="71"/>
                    <a:pt x="333" y="72"/>
                  </a:cubicBezTo>
                  <a:cubicBezTo>
                    <a:pt x="330" y="73"/>
                    <a:pt x="327" y="72"/>
                    <a:pt x="325" y="72"/>
                  </a:cubicBezTo>
                  <a:cubicBezTo>
                    <a:pt x="323" y="71"/>
                    <a:pt x="320" y="70"/>
                    <a:pt x="318" y="69"/>
                  </a:cubicBezTo>
                  <a:cubicBezTo>
                    <a:pt x="316" y="68"/>
                    <a:pt x="313" y="65"/>
                    <a:pt x="310" y="63"/>
                  </a:cubicBezTo>
                  <a:cubicBezTo>
                    <a:pt x="308" y="60"/>
                    <a:pt x="304" y="57"/>
                    <a:pt x="301" y="55"/>
                  </a:cubicBezTo>
                  <a:cubicBezTo>
                    <a:pt x="299" y="54"/>
                    <a:pt x="296" y="52"/>
                    <a:pt x="296" y="52"/>
                  </a:cubicBezTo>
                  <a:cubicBezTo>
                    <a:pt x="296" y="52"/>
                    <a:pt x="294" y="53"/>
                    <a:pt x="292" y="53"/>
                  </a:cubicBezTo>
                  <a:cubicBezTo>
                    <a:pt x="290" y="53"/>
                    <a:pt x="288" y="52"/>
                    <a:pt x="288" y="50"/>
                  </a:cubicBezTo>
                  <a:cubicBezTo>
                    <a:pt x="288" y="48"/>
                    <a:pt x="288" y="45"/>
                    <a:pt x="289" y="43"/>
                  </a:cubicBezTo>
                  <a:cubicBezTo>
                    <a:pt x="289" y="41"/>
                    <a:pt x="289" y="38"/>
                    <a:pt x="288" y="36"/>
                  </a:cubicBezTo>
                  <a:cubicBezTo>
                    <a:pt x="288" y="34"/>
                    <a:pt x="287" y="32"/>
                    <a:pt x="286" y="30"/>
                  </a:cubicBezTo>
                  <a:cubicBezTo>
                    <a:pt x="285" y="28"/>
                    <a:pt x="283" y="25"/>
                    <a:pt x="282" y="23"/>
                  </a:cubicBezTo>
                  <a:cubicBezTo>
                    <a:pt x="280" y="20"/>
                    <a:pt x="278" y="17"/>
                    <a:pt x="276" y="15"/>
                  </a:cubicBezTo>
                  <a:cubicBezTo>
                    <a:pt x="275" y="14"/>
                    <a:pt x="272" y="13"/>
                    <a:pt x="269" y="14"/>
                  </a:cubicBezTo>
                  <a:cubicBezTo>
                    <a:pt x="266" y="15"/>
                    <a:pt x="263" y="18"/>
                    <a:pt x="261" y="20"/>
                  </a:cubicBezTo>
                  <a:cubicBezTo>
                    <a:pt x="260" y="21"/>
                    <a:pt x="256" y="24"/>
                    <a:pt x="254" y="26"/>
                  </a:cubicBezTo>
                  <a:cubicBezTo>
                    <a:pt x="251" y="28"/>
                    <a:pt x="248" y="29"/>
                    <a:pt x="246" y="28"/>
                  </a:cubicBezTo>
                  <a:cubicBezTo>
                    <a:pt x="245" y="27"/>
                    <a:pt x="243" y="26"/>
                    <a:pt x="243" y="24"/>
                  </a:cubicBezTo>
                  <a:cubicBezTo>
                    <a:pt x="242" y="23"/>
                    <a:pt x="240" y="21"/>
                    <a:pt x="239" y="21"/>
                  </a:cubicBezTo>
                  <a:cubicBezTo>
                    <a:pt x="238" y="20"/>
                    <a:pt x="236" y="21"/>
                    <a:pt x="235" y="22"/>
                  </a:cubicBezTo>
                  <a:cubicBezTo>
                    <a:pt x="234" y="23"/>
                    <a:pt x="234" y="25"/>
                    <a:pt x="235" y="28"/>
                  </a:cubicBezTo>
                  <a:cubicBezTo>
                    <a:pt x="235" y="30"/>
                    <a:pt x="234" y="32"/>
                    <a:pt x="232" y="31"/>
                  </a:cubicBezTo>
                  <a:cubicBezTo>
                    <a:pt x="231" y="31"/>
                    <a:pt x="226" y="31"/>
                    <a:pt x="222" y="32"/>
                  </a:cubicBezTo>
                  <a:cubicBezTo>
                    <a:pt x="219" y="33"/>
                    <a:pt x="212" y="33"/>
                    <a:pt x="208" y="33"/>
                  </a:cubicBezTo>
                  <a:cubicBezTo>
                    <a:pt x="204" y="34"/>
                    <a:pt x="197" y="34"/>
                    <a:pt x="193" y="34"/>
                  </a:cubicBezTo>
                  <a:cubicBezTo>
                    <a:pt x="188" y="34"/>
                    <a:pt x="183" y="33"/>
                    <a:pt x="182" y="33"/>
                  </a:cubicBezTo>
                  <a:cubicBezTo>
                    <a:pt x="180" y="33"/>
                    <a:pt x="178" y="33"/>
                    <a:pt x="176" y="33"/>
                  </a:cubicBezTo>
                  <a:cubicBezTo>
                    <a:pt x="174" y="33"/>
                    <a:pt x="171" y="34"/>
                    <a:pt x="168" y="35"/>
                  </a:cubicBezTo>
                  <a:cubicBezTo>
                    <a:pt x="165" y="36"/>
                    <a:pt x="163" y="39"/>
                    <a:pt x="162" y="41"/>
                  </a:cubicBezTo>
                  <a:cubicBezTo>
                    <a:pt x="161" y="44"/>
                    <a:pt x="161" y="50"/>
                    <a:pt x="162" y="55"/>
                  </a:cubicBezTo>
                  <a:cubicBezTo>
                    <a:pt x="163" y="59"/>
                    <a:pt x="166" y="63"/>
                    <a:pt x="169" y="64"/>
                  </a:cubicBezTo>
                  <a:cubicBezTo>
                    <a:pt x="172" y="65"/>
                    <a:pt x="178" y="65"/>
                    <a:pt x="182" y="65"/>
                  </a:cubicBezTo>
                  <a:cubicBezTo>
                    <a:pt x="185" y="64"/>
                    <a:pt x="190" y="67"/>
                    <a:pt x="191" y="70"/>
                  </a:cubicBezTo>
                  <a:cubicBezTo>
                    <a:pt x="192" y="73"/>
                    <a:pt x="194" y="77"/>
                    <a:pt x="194" y="79"/>
                  </a:cubicBezTo>
                  <a:cubicBezTo>
                    <a:pt x="194" y="81"/>
                    <a:pt x="192" y="83"/>
                    <a:pt x="191" y="83"/>
                  </a:cubicBezTo>
                  <a:cubicBezTo>
                    <a:pt x="190" y="84"/>
                    <a:pt x="187" y="83"/>
                    <a:pt x="184" y="82"/>
                  </a:cubicBezTo>
                  <a:cubicBezTo>
                    <a:pt x="182" y="81"/>
                    <a:pt x="179" y="80"/>
                    <a:pt x="177" y="81"/>
                  </a:cubicBezTo>
                  <a:cubicBezTo>
                    <a:pt x="175" y="82"/>
                    <a:pt x="172" y="84"/>
                    <a:pt x="171" y="84"/>
                  </a:cubicBezTo>
                  <a:cubicBezTo>
                    <a:pt x="170" y="85"/>
                    <a:pt x="167" y="86"/>
                    <a:pt x="164" y="87"/>
                  </a:cubicBezTo>
                  <a:cubicBezTo>
                    <a:pt x="161" y="87"/>
                    <a:pt x="157" y="88"/>
                    <a:pt x="155" y="89"/>
                  </a:cubicBezTo>
                  <a:cubicBezTo>
                    <a:pt x="154" y="90"/>
                    <a:pt x="153" y="97"/>
                    <a:pt x="153" y="105"/>
                  </a:cubicBezTo>
                  <a:cubicBezTo>
                    <a:pt x="154" y="114"/>
                    <a:pt x="156" y="122"/>
                    <a:pt x="158" y="125"/>
                  </a:cubicBezTo>
                  <a:cubicBezTo>
                    <a:pt x="160" y="127"/>
                    <a:pt x="163" y="131"/>
                    <a:pt x="166" y="133"/>
                  </a:cubicBezTo>
                  <a:cubicBezTo>
                    <a:pt x="169" y="135"/>
                    <a:pt x="172" y="138"/>
                    <a:pt x="173" y="139"/>
                  </a:cubicBezTo>
                  <a:cubicBezTo>
                    <a:pt x="174" y="140"/>
                    <a:pt x="175" y="142"/>
                    <a:pt x="174" y="144"/>
                  </a:cubicBezTo>
                  <a:cubicBezTo>
                    <a:pt x="174" y="146"/>
                    <a:pt x="176" y="150"/>
                    <a:pt x="178" y="153"/>
                  </a:cubicBezTo>
                  <a:cubicBezTo>
                    <a:pt x="180" y="157"/>
                    <a:pt x="183" y="162"/>
                    <a:pt x="184" y="166"/>
                  </a:cubicBezTo>
                  <a:cubicBezTo>
                    <a:pt x="185" y="169"/>
                    <a:pt x="185" y="174"/>
                    <a:pt x="184" y="176"/>
                  </a:cubicBezTo>
                  <a:cubicBezTo>
                    <a:pt x="183" y="178"/>
                    <a:pt x="182" y="183"/>
                    <a:pt x="181" y="185"/>
                  </a:cubicBezTo>
                  <a:cubicBezTo>
                    <a:pt x="181" y="188"/>
                    <a:pt x="180" y="199"/>
                    <a:pt x="178" y="209"/>
                  </a:cubicBezTo>
                  <a:cubicBezTo>
                    <a:pt x="176" y="220"/>
                    <a:pt x="174" y="238"/>
                    <a:pt x="172" y="250"/>
                  </a:cubicBezTo>
                  <a:cubicBezTo>
                    <a:pt x="170" y="262"/>
                    <a:pt x="168" y="276"/>
                    <a:pt x="168" y="281"/>
                  </a:cubicBezTo>
                  <a:cubicBezTo>
                    <a:pt x="167" y="285"/>
                    <a:pt x="165" y="294"/>
                    <a:pt x="164" y="300"/>
                  </a:cubicBezTo>
                  <a:cubicBezTo>
                    <a:pt x="162" y="306"/>
                    <a:pt x="161" y="310"/>
                    <a:pt x="161" y="310"/>
                  </a:cubicBezTo>
                  <a:cubicBezTo>
                    <a:pt x="161" y="310"/>
                    <a:pt x="160" y="310"/>
                    <a:pt x="159" y="309"/>
                  </a:cubicBezTo>
                  <a:cubicBezTo>
                    <a:pt x="157" y="309"/>
                    <a:pt x="155" y="309"/>
                    <a:pt x="154" y="310"/>
                  </a:cubicBezTo>
                  <a:cubicBezTo>
                    <a:pt x="152" y="311"/>
                    <a:pt x="150" y="310"/>
                    <a:pt x="149" y="308"/>
                  </a:cubicBezTo>
                  <a:cubicBezTo>
                    <a:pt x="147" y="306"/>
                    <a:pt x="145" y="304"/>
                    <a:pt x="143" y="304"/>
                  </a:cubicBezTo>
                  <a:cubicBezTo>
                    <a:pt x="142" y="303"/>
                    <a:pt x="139" y="303"/>
                    <a:pt x="136" y="304"/>
                  </a:cubicBezTo>
                  <a:cubicBezTo>
                    <a:pt x="134" y="305"/>
                    <a:pt x="130" y="306"/>
                    <a:pt x="128" y="306"/>
                  </a:cubicBezTo>
                  <a:cubicBezTo>
                    <a:pt x="125" y="307"/>
                    <a:pt x="122" y="310"/>
                    <a:pt x="120" y="312"/>
                  </a:cubicBezTo>
                  <a:cubicBezTo>
                    <a:pt x="119" y="314"/>
                    <a:pt x="117" y="316"/>
                    <a:pt x="115" y="316"/>
                  </a:cubicBezTo>
                  <a:cubicBezTo>
                    <a:pt x="114" y="315"/>
                    <a:pt x="111" y="315"/>
                    <a:pt x="109" y="315"/>
                  </a:cubicBezTo>
                  <a:cubicBezTo>
                    <a:pt x="107" y="316"/>
                    <a:pt x="104" y="317"/>
                    <a:pt x="103" y="318"/>
                  </a:cubicBezTo>
                  <a:cubicBezTo>
                    <a:pt x="101" y="319"/>
                    <a:pt x="100" y="320"/>
                    <a:pt x="99" y="320"/>
                  </a:cubicBezTo>
                  <a:cubicBezTo>
                    <a:pt x="98" y="320"/>
                    <a:pt x="95" y="321"/>
                    <a:pt x="92" y="322"/>
                  </a:cubicBezTo>
                  <a:cubicBezTo>
                    <a:pt x="90" y="323"/>
                    <a:pt x="86" y="324"/>
                    <a:pt x="84" y="323"/>
                  </a:cubicBezTo>
                  <a:cubicBezTo>
                    <a:pt x="83" y="322"/>
                    <a:pt x="79" y="322"/>
                    <a:pt x="77" y="324"/>
                  </a:cubicBezTo>
                  <a:cubicBezTo>
                    <a:pt x="75" y="326"/>
                    <a:pt x="71" y="329"/>
                    <a:pt x="69" y="332"/>
                  </a:cubicBezTo>
                  <a:cubicBezTo>
                    <a:pt x="66" y="334"/>
                    <a:pt x="63" y="336"/>
                    <a:pt x="60" y="336"/>
                  </a:cubicBezTo>
                  <a:cubicBezTo>
                    <a:pt x="58" y="337"/>
                    <a:pt x="56" y="338"/>
                    <a:pt x="55" y="340"/>
                  </a:cubicBezTo>
                  <a:cubicBezTo>
                    <a:pt x="55" y="342"/>
                    <a:pt x="53" y="344"/>
                    <a:pt x="52" y="345"/>
                  </a:cubicBezTo>
                  <a:cubicBezTo>
                    <a:pt x="50" y="346"/>
                    <a:pt x="48" y="347"/>
                    <a:pt x="46" y="349"/>
                  </a:cubicBezTo>
                  <a:cubicBezTo>
                    <a:pt x="44" y="350"/>
                    <a:pt x="40" y="352"/>
                    <a:pt x="38" y="353"/>
                  </a:cubicBezTo>
                  <a:cubicBezTo>
                    <a:pt x="36" y="355"/>
                    <a:pt x="34" y="357"/>
                    <a:pt x="33" y="359"/>
                  </a:cubicBezTo>
                  <a:cubicBezTo>
                    <a:pt x="33" y="360"/>
                    <a:pt x="33" y="363"/>
                    <a:pt x="32" y="365"/>
                  </a:cubicBezTo>
                  <a:cubicBezTo>
                    <a:pt x="32" y="367"/>
                    <a:pt x="32" y="371"/>
                    <a:pt x="32" y="374"/>
                  </a:cubicBezTo>
                  <a:cubicBezTo>
                    <a:pt x="32" y="378"/>
                    <a:pt x="30" y="383"/>
                    <a:pt x="28" y="387"/>
                  </a:cubicBezTo>
                  <a:cubicBezTo>
                    <a:pt x="27" y="390"/>
                    <a:pt x="24" y="395"/>
                    <a:pt x="22" y="397"/>
                  </a:cubicBezTo>
                  <a:cubicBezTo>
                    <a:pt x="21" y="399"/>
                    <a:pt x="21" y="403"/>
                    <a:pt x="22" y="406"/>
                  </a:cubicBezTo>
                  <a:cubicBezTo>
                    <a:pt x="24" y="409"/>
                    <a:pt x="25" y="414"/>
                    <a:pt x="25" y="417"/>
                  </a:cubicBezTo>
                  <a:cubicBezTo>
                    <a:pt x="25" y="419"/>
                    <a:pt x="23" y="422"/>
                    <a:pt x="20" y="423"/>
                  </a:cubicBezTo>
                  <a:cubicBezTo>
                    <a:pt x="17" y="424"/>
                    <a:pt x="13" y="426"/>
                    <a:pt x="11" y="428"/>
                  </a:cubicBezTo>
                  <a:cubicBezTo>
                    <a:pt x="9" y="430"/>
                    <a:pt x="5" y="434"/>
                    <a:pt x="3" y="436"/>
                  </a:cubicBezTo>
                  <a:cubicBezTo>
                    <a:pt x="1" y="438"/>
                    <a:pt x="0" y="442"/>
                    <a:pt x="0" y="445"/>
                  </a:cubicBezTo>
                  <a:cubicBezTo>
                    <a:pt x="0" y="448"/>
                    <a:pt x="0" y="450"/>
                    <a:pt x="0" y="450"/>
                  </a:cubicBezTo>
                  <a:cubicBezTo>
                    <a:pt x="0" y="450"/>
                    <a:pt x="4" y="451"/>
                    <a:pt x="10" y="454"/>
                  </a:cubicBezTo>
                  <a:cubicBezTo>
                    <a:pt x="15" y="456"/>
                    <a:pt x="27" y="460"/>
                    <a:pt x="36" y="463"/>
                  </a:cubicBezTo>
                  <a:cubicBezTo>
                    <a:pt x="44" y="466"/>
                    <a:pt x="57" y="469"/>
                    <a:pt x="64" y="470"/>
                  </a:cubicBezTo>
                  <a:cubicBezTo>
                    <a:pt x="71" y="470"/>
                    <a:pt x="83" y="473"/>
                    <a:pt x="92" y="475"/>
                  </a:cubicBezTo>
                  <a:cubicBezTo>
                    <a:pt x="100" y="477"/>
                    <a:pt x="116" y="480"/>
                    <a:pt x="125" y="481"/>
                  </a:cubicBezTo>
                  <a:cubicBezTo>
                    <a:pt x="135" y="483"/>
                    <a:pt x="149" y="487"/>
                    <a:pt x="155" y="490"/>
                  </a:cubicBezTo>
                  <a:cubicBezTo>
                    <a:pt x="161" y="492"/>
                    <a:pt x="173" y="497"/>
                    <a:pt x="181" y="500"/>
                  </a:cubicBezTo>
                  <a:cubicBezTo>
                    <a:pt x="188" y="504"/>
                    <a:pt x="201" y="510"/>
                    <a:pt x="209" y="514"/>
                  </a:cubicBezTo>
                  <a:cubicBezTo>
                    <a:pt x="217" y="518"/>
                    <a:pt x="229" y="523"/>
                    <a:pt x="237" y="526"/>
                  </a:cubicBezTo>
                  <a:cubicBezTo>
                    <a:pt x="245" y="529"/>
                    <a:pt x="257" y="534"/>
                    <a:pt x="264" y="537"/>
                  </a:cubicBezTo>
                  <a:cubicBezTo>
                    <a:pt x="271" y="539"/>
                    <a:pt x="281" y="543"/>
                    <a:pt x="287" y="545"/>
                  </a:cubicBezTo>
                  <a:cubicBezTo>
                    <a:pt x="293" y="546"/>
                    <a:pt x="302" y="551"/>
                    <a:pt x="308" y="555"/>
                  </a:cubicBezTo>
                  <a:cubicBezTo>
                    <a:pt x="314" y="559"/>
                    <a:pt x="318" y="562"/>
                    <a:pt x="318" y="562"/>
                  </a:cubicBezTo>
                  <a:cubicBezTo>
                    <a:pt x="318" y="562"/>
                    <a:pt x="318" y="560"/>
                    <a:pt x="317" y="557"/>
                  </a:cubicBezTo>
                  <a:cubicBezTo>
                    <a:pt x="316" y="555"/>
                    <a:pt x="316" y="552"/>
                    <a:pt x="318" y="55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5424062" y="4032281"/>
              <a:ext cx="858471" cy="874958"/>
            </a:xfrm>
            <a:custGeom>
              <a:avLst/>
              <a:gdLst/>
              <a:ahLst/>
              <a:cxnLst>
                <a:cxn ang="0">
                  <a:pos x="175" y="300"/>
                </a:cxn>
                <a:cxn ang="0">
                  <a:pos x="189" y="277"/>
                </a:cxn>
                <a:cxn ang="0">
                  <a:pos x="209" y="256"/>
                </a:cxn>
                <a:cxn ang="0">
                  <a:pos x="224" y="242"/>
                </a:cxn>
                <a:cxn ang="0">
                  <a:pos x="245" y="226"/>
                </a:cxn>
                <a:cxn ang="0">
                  <a:pos x="260" y="203"/>
                </a:cxn>
                <a:cxn ang="0">
                  <a:pos x="268" y="188"/>
                </a:cxn>
                <a:cxn ang="0">
                  <a:pos x="278" y="165"/>
                </a:cxn>
                <a:cxn ang="0">
                  <a:pos x="295" y="145"/>
                </a:cxn>
                <a:cxn ang="0">
                  <a:pos x="306" y="132"/>
                </a:cxn>
                <a:cxn ang="0">
                  <a:pos x="304" y="117"/>
                </a:cxn>
                <a:cxn ang="0">
                  <a:pos x="308" y="104"/>
                </a:cxn>
                <a:cxn ang="0">
                  <a:pos x="291" y="93"/>
                </a:cxn>
                <a:cxn ang="0">
                  <a:pos x="261" y="80"/>
                </a:cxn>
                <a:cxn ang="0">
                  <a:pos x="240" y="70"/>
                </a:cxn>
                <a:cxn ang="0">
                  <a:pos x="225" y="58"/>
                </a:cxn>
                <a:cxn ang="0">
                  <a:pos x="217" y="39"/>
                </a:cxn>
                <a:cxn ang="0">
                  <a:pos x="203" y="36"/>
                </a:cxn>
                <a:cxn ang="0">
                  <a:pos x="184" y="35"/>
                </a:cxn>
                <a:cxn ang="0">
                  <a:pos x="188" y="16"/>
                </a:cxn>
                <a:cxn ang="0">
                  <a:pos x="185" y="5"/>
                </a:cxn>
                <a:cxn ang="0">
                  <a:pos x="168" y="20"/>
                </a:cxn>
                <a:cxn ang="0">
                  <a:pos x="143" y="18"/>
                </a:cxn>
                <a:cxn ang="0">
                  <a:pos x="110" y="13"/>
                </a:cxn>
                <a:cxn ang="0">
                  <a:pos x="87" y="0"/>
                </a:cxn>
                <a:cxn ang="0">
                  <a:pos x="57" y="10"/>
                </a:cxn>
                <a:cxn ang="0">
                  <a:pos x="39" y="29"/>
                </a:cxn>
                <a:cxn ang="0">
                  <a:pos x="25" y="33"/>
                </a:cxn>
                <a:cxn ang="0">
                  <a:pos x="16" y="28"/>
                </a:cxn>
                <a:cxn ang="0">
                  <a:pos x="20" y="65"/>
                </a:cxn>
                <a:cxn ang="0">
                  <a:pos x="8" y="125"/>
                </a:cxn>
                <a:cxn ang="0">
                  <a:pos x="8" y="134"/>
                </a:cxn>
                <a:cxn ang="0">
                  <a:pos x="0" y="142"/>
                </a:cxn>
                <a:cxn ang="0">
                  <a:pos x="5" y="152"/>
                </a:cxn>
                <a:cxn ang="0">
                  <a:pos x="12" y="170"/>
                </a:cxn>
                <a:cxn ang="0">
                  <a:pos x="12" y="191"/>
                </a:cxn>
                <a:cxn ang="0">
                  <a:pos x="11" y="211"/>
                </a:cxn>
                <a:cxn ang="0">
                  <a:pos x="9" y="227"/>
                </a:cxn>
                <a:cxn ang="0">
                  <a:pos x="28" y="230"/>
                </a:cxn>
                <a:cxn ang="0">
                  <a:pos x="49" y="233"/>
                </a:cxn>
                <a:cxn ang="0">
                  <a:pos x="64" y="232"/>
                </a:cxn>
                <a:cxn ang="0">
                  <a:pos x="76" y="225"/>
                </a:cxn>
                <a:cxn ang="0">
                  <a:pos x="98" y="236"/>
                </a:cxn>
                <a:cxn ang="0">
                  <a:pos x="110" y="254"/>
                </a:cxn>
                <a:cxn ang="0">
                  <a:pos x="113" y="276"/>
                </a:cxn>
                <a:cxn ang="0">
                  <a:pos x="115" y="295"/>
                </a:cxn>
                <a:cxn ang="0">
                  <a:pos x="132" y="312"/>
                </a:cxn>
                <a:cxn ang="0">
                  <a:pos x="154" y="304"/>
                </a:cxn>
                <a:cxn ang="0">
                  <a:pos x="168" y="314"/>
                </a:cxn>
              </a:cxnLst>
              <a:rect l="0" t="0" r="r" b="b"/>
              <a:pathLst>
                <a:path w="308" h="314">
                  <a:moveTo>
                    <a:pt x="173" y="312"/>
                  </a:moveTo>
                  <a:cubicBezTo>
                    <a:pt x="174" y="311"/>
                    <a:pt x="174" y="309"/>
                    <a:pt x="174" y="308"/>
                  </a:cubicBezTo>
                  <a:cubicBezTo>
                    <a:pt x="174" y="307"/>
                    <a:pt x="175" y="303"/>
                    <a:pt x="175" y="300"/>
                  </a:cubicBezTo>
                  <a:cubicBezTo>
                    <a:pt x="176" y="296"/>
                    <a:pt x="177" y="292"/>
                    <a:pt x="178" y="290"/>
                  </a:cubicBezTo>
                  <a:cubicBezTo>
                    <a:pt x="179" y="287"/>
                    <a:pt x="182" y="285"/>
                    <a:pt x="184" y="283"/>
                  </a:cubicBezTo>
                  <a:cubicBezTo>
                    <a:pt x="186" y="282"/>
                    <a:pt x="188" y="279"/>
                    <a:pt x="189" y="277"/>
                  </a:cubicBezTo>
                  <a:cubicBezTo>
                    <a:pt x="190" y="275"/>
                    <a:pt x="192" y="271"/>
                    <a:pt x="193" y="267"/>
                  </a:cubicBezTo>
                  <a:cubicBezTo>
                    <a:pt x="194" y="263"/>
                    <a:pt x="197" y="260"/>
                    <a:pt x="200" y="259"/>
                  </a:cubicBezTo>
                  <a:cubicBezTo>
                    <a:pt x="203" y="258"/>
                    <a:pt x="207" y="256"/>
                    <a:pt x="209" y="256"/>
                  </a:cubicBezTo>
                  <a:cubicBezTo>
                    <a:pt x="211" y="255"/>
                    <a:pt x="214" y="252"/>
                    <a:pt x="216" y="250"/>
                  </a:cubicBezTo>
                  <a:cubicBezTo>
                    <a:pt x="218" y="248"/>
                    <a:pt x="220" y="246"/>
                    <a:pt x="220" y="246"/>
                  </a:cubicBezTo>
                  <a:cubicBezTo>
                    <a:pt x="220" y="246"/>
                    <a:pt x="222" y="244"/>
                    <a:pt x="224" y="242"/>
                  </a:cubicBezTo>
                  <a:cubicBezTo>
                    <a:pt x="226" y="240"/>
                    <a:pt x="230" y="237"/>
                    <a:pt x="233" y="236"/>
                  </a:cubicBezTo>
                  <a:cubicBezTo>
                    <a:pt x="235" y="235"/>
                    <a:pt x="238" y="234"/>
                    <a:pt x="239" y="233"/>
                  </a:cubicBezTo>
                  <a:cubicBezTo>
                    <a:pt x="240" y="232"/>
                    <a:pt x="243" y="229"/>
                    <a:pt x="245" y="226"/>
                  </a:cubicBezTo>
                  <a:cubicBezTo>
                    <a:pt x="247" y="223"/>
                    <a:pt x="250" y="219"/>
                    <a:pt x="251" y="217"/>
                  </a:cubicBezTo>
                  <a:cubicBezTo>
                    <a:pt x="253" y="215"/>
                    <a:pt x="256" y="212"/>
                    <a:pt x="257" y="210"/>
                  </a:cubicBezTo>
                  <a:cubicBezTo>
                    <a:pt x="258" y="208"/>
                    <a:pt x="260" y="205"/>
                    <a:pt x="260" y="203"/>
                  </a:cubicBezTo>
                  <a:cubicBezTo>
                    <a:pt x="260" y="201"/>
                    <a:pt x="260" y="199"/>
                    <a:pt x="261" y="199"/>
                  </a:cubicBezTo>
                  <a:cubicBezTo>
                    <a:pt x="262" y="198"/>
                    <a:pt x="264" y="196"/>
                    <a:pt x="266" y="195"/>
                  </a:cubicBezTo>
                  <a:cubicBezTo>
                    <a:pt x="267" y="194"/>
                    <a:pt x="268" y="190"/>
                    <a:pt x="268" y="188"/>
                  </a:cubicBezTo>
                  <a:cubicBezTo>
                    <a:pt x="268" y="186"/>
                    <a:pt x="270" y="182"/>
                    <a:pt x="271" y="179"/>
                  </a:cubicBezTo>
                  <a:cubicBezTo>
                    <a:pt x="272" y="177"/>
                    <a:pt x="274" y="174"/>
                    <a:pt x="275" y="172"/>
                  </a:cubicBezTo>
                  <a:cubicBezTo>
                    <a:pt x="276" y="171"/>
                    <a:pt x="277" y="167"/>
                    <a:pt x="278" y="165"/>
                  </a:cubicBezTo>
                  <a:cubicBezTo>
                    <a:pt x="278" y="162"/>
                    <a:pt x="280" y="158"/>
                    <a:pt x="282" y="156"/>
                  </a:cubicBezTo>
                  <a:cubicBezTo>
                    <a:pt x="284" y="153"/>
                    <a:pt x="286" y="150"/>
                    <a:pt x="288" y="149"/>
                  </a:cubicBezTo>
                  <a:cubicBezTo>
                    <a:pt x="289" y="147"/>
                    <a:pt x="292" y="146"/>
                    <a:pt x="295" y="145"/>
                  </a:cubicBezTo>
                  <a:cubicBezTo>
                    <a:pt x="298" y="145"/>
                    <a:pt x="301" y="145"/>
                    <a:pt x="302" y="144"/>
                  </a:cubicBezTo>
                  <a:cubicBezTo>
                    <a:pt x="303" y="143"/>
                    <a:pt x="305" y="140"/>
                    <a:pt x="305" y="137"/>
                  </a:cubicBezTo>
                  <a:cubicBezTo>
                    <a:pt x="305" y="134"/>
                    <a:pt x="306" y="132"/>
                    <a:pt x="306" y="132"/>
                  </a:cubicBezTo>
                  <a:cubicBezTo>
                    <a:pt x="306" y="132"/>
                    <a:pt x="305" y="130"/>
                    <a:pt x="305" y="129"/>
                  </a:cubicBezTo>
                  <a:cubicBezTo>
                    <a:pt x="305" y="127"/>
                    <a:pt x="304" y="124"/>
                    <a:pt x="304" y="123"/>
                  </a:cubicBezTo>
                  <a:cubicBezTo>
                    <a:pt x="303" y="122"/>
                    <a:pt x="303" y="119"/>
                    <a:pt x="304" y="117"/>
                  </a:cubicBezTo>
                  <a:cubicBezTo>
                    <a:pt x="304" y="116"/>
                    <a:pt x="305" y="113"/>
                    <a:pt x="306" y="112"/>
                  </a:cubicBezTo>
                  <a:cubicBezTo>
                    <a:pt x="307" y="110"/>
                    <a:pt x="308" y="108"/>
                    <a:pt x="308" y="107"/>
                  </a:cubicBezTo>
                  <a:cubicBezTo>
                    <a:pt x="308" y="105"/>
                    <a:pt x="308" y="104"/>
                    <a:pt x="308" y="104"/>
                  </a:cubicBezTo>
                  <a:cubicBezTo>
                    <a:pt x="308" y="104"/>
                    <a:pt x="306" y="103"/>
                    <a:pt x="305" y="101"/>
                  </a:cubicBezTo>
                  <a:cubicBezTo>
                    <a:pt x="303" y="100"/>
                    <a:pt x="300" y="98"/>
                    <a:pt x="299" y="97"/>
                  </a:cubicBezTo>
                  <a:cubicBezTo>
                    <a:pt x="297" y="97"/>
                    <a:pt x="294" y="95"/>
                    <a:pt x="291" y="93"/>
                  </a:cubicBezTo>
                  <a:cubicBezTo>
                    <a:pt x="289" y="91"/>
                    <a:pt x="285" y="90"/>
                    <a:pt x="282" y="89"/>
                  </a:cubicBezTo>
                  <a:cubicBezTo>
                    <a:pt x="279" y="89"/>
                    <a:pt x="275" y="87"/>
                    <a:pt x="272" y="86"/>
                  </a:cubicBezTo>
                  <a:cubicBezTo>
                    <a:pt x="269" y="85"/>
                    <a:pt x="264" y="82"/>
                    <a:pt x="261" y="80"/>
                  </a:cubicBezTo>
                  <a:cubicBezTo>
                    <a:pt x="258" y="77"/>
                    <a:pt x="254" y="75"/>
                    <a:pt x="253" y="75"/>
                  </a:cubicBezTo>
                  <a:cubicBezTo>
                    <a:pt x="251" y="75"/>
                    <a:pt x="248" y="74"/>
                    <a:pt x="246" y="72"/>
                  </a:cubicBezTo>
                  <a:cubicBezTo>
                    <a:pt x="245" y="71"/>
                    <a:pt x="242" y="70"/>
                    <a:pt x="240" y="70"/>
                  </a:cubicBezTo>
                  <a:cubicBezTo>
                    <a:pt x="239" y="71"/>
                    <a:pt x="235" y="71"/>
                    <a:pt x="231" y="70"/>
                  </a:cubicBezTo>
                  <a:cubicBezTo>
                    <a:pt x="228" y="69"/>
                    <a:pt x="225" y="67"/>
                    <a:pt x="225" y="65"/>
                  </a:cubicBezTo>
                  <a:cubicBezTo>
                    <a:pt x="225" y="64"/>
                    <a:pt x="225" y="60"/>
                    <a:pt x="225" y="58"/>
                  </a:cubicBezTo>
                  <a:cubicBezTo>
                    <a:pt x="226" y="55"/>
                    <a:pt x="224" y="53"/>
                    <a:pt x="222" y="52"/>
                  </a:cubicBezTo>
                  <a:cubicBezTo>
                    <a:pt x="220" y="51"/>
                    <a:pt x="219" y="49"/>
                    <a:pt x="219" y="46"/>
                  </a:cubicBezTo>
                  <a:cubicBezTo>
                    <a:pt x="218" y="44"/>
                    <a:pt x="218" y="41"/>
                    <a:pt x="217" y="39"/>
                  </a:cubicBezTo>
                  <a:cubicBezTo>
                    <a:pt x="216" y="38"/>
                    <a:pt x="216" y="36"/>
                    <a:pt x="216" y="36"/>
                  </a:cubicBezTo>
                  <a:cubicBezTo>
                    <a:pt x="216" y="36"/>
                    <a:pt x="214" y="36"/>
                    <a:pt x="212" y="36"/>
                  </a:cubicBezTo>
                  <a:cubicBezTo>
                    <a:pt x="209" y="36"/>
                    <a:pt x="205" y="36"/>
                    <a:pt x="203" y="36"/>
                  </a:cubicBezTo>
                  <a:cubicBezTo>
                    <a:pt x="200" y="36"/>
                    <a:pt x="197" y="36"/>
                    <a:pt x="196" y="36"/>
                  </a:cubicBezTo>
                  <a:cubicBezTo>
                    <a:pt x="195" y="36"/>
                    <a:pt x="192" y="36"/>
                    <a:pt x="191" y="36"/>
                  </a:cubicBezTo>
                  <a:cubicBezTo>
                    <a:pt x="190" y="37"/>
                    <a:pt x="186" y="36"/>
                    <a:pt x="184" y="35"/>
                  </a:cubicBezTo>
                  <a:cubicBezTo>
                    <a:pt x="181" y="34"/>
                    <a:pt x="179" y="31"/>
                    <a:pt x="180" y="30"/>
                  </a:cubicBezTo>
                  <a:cubicBezTo>
                    <a:pt x="180" y="28"/>
                    <a:pt x="182" y="26"/>
                    <a:pt x="184" y="24"/>
                  </a:cubicBezTo>
                  <a:cubicBezTo>
                    <a:pt x="185" y="22"/>
                    <a:pt x="187" y="19"/>
                    <a:pt x="188" y="16"/>
                  </a:cubicBezTo>
                  <a:cubicBezTo>
                    <a:pt x="189" y="14"/>
                    <a:pt x="190" y="10"/>
                    <a:pt x="190" y="8"/>
                  </a:cubicBezTo>
                  <a:cubicBezTo>
                    <a:pt x="190" y="5"/>
                    <a:pt x="190" y="3"/>
                    <a:pt x="188" y="3"/>
                  </a:cubicBezTo>
                  <a:cubicBezTo>
                    <a:pt x="187" y="3"/>
                    <a:pt x="186" y="4"/>
                    <a:pt x="185" y="5"/>
                  </a:cubicBezTo>
                  <a:cubicBezTo>
                    <a:pt x="185" y="6"/>
                    <a:pt x="183" y="8"/>
                    <a:pt x="181" y="10"/>
                  </a:cubicBezTo>
                  <a:cubicBezTo>
                    <a:pt x="180" y="11"/>
                    <a:pt x="176" y="14"/>
                    <a:pt x="174" y="16"/>
                  </a:cubicBezTo>
                  <a:cubicBezTo>
                    <a:pt x="172" y="17"/>
                    <a:pt x="169" y="19"/>
                    <a:pt x="168" y="20"/>
                  </a:cubicBezTo>
                  <a:cubicBezTo>
                    <a:pt x="166" y="20"/>
                    <a:pt x="163" y="20"/>
                    <a:pt x="161" y="19"/>
                  </a:cubicBezTo>
                  <a:cubicBezTo>
                    <a:pt x="159" y="18"/>
                    <a:pt x="155" y="17"/>
                    <a:pt x="152" y="16"/>
                  </a:cubicBezTo>
                  <a:cubicBezTo>
                    <a:pt x="150" y="15"/>
                    <a:pt x="146" y="16"/>
                    <a:pt x="143" y="18"/>
                  </a:cubicBezTo>
                  <a:cubicBezTo>
                    <a:pt x="141" y="20"/>
                    <a:pt x="135" y="21"/>
                    <a:pt x="132" y="22"/>
                  </a:cubicBezTo>
                  <a:cubicBezTo>
                    <a:pt x="128" y="22"/>
                    <a:pt x="123" y="21"/>
                    <a:pt x="120" y="20"/>
                  </a:cubicBezTo>
                  <a:cubicBezTo>
                    <a:pt x="117" y="18"/>
                    <a:pt x="113" y="15"/>
                    <a:pt x="110" y="13"/>
                  </a:cubicBezTo>
                  <a:cubicBezTo>
                    <a:pt x="108" y="10"/>
                    <a:pt x="103" y="7"/>
                    <a:pt x="100" y="6"/>
                  </a:cubicBezTo>
                  <a:cubicBezTo>
                    <a:pt x="97" y="5"/>
                    <a:pt x="94" y="3"/>
                    <a:pt x="92" y="2"/>
                  </a:cubicBezTo>
                  <a:cubicBezTo>
                    <a:pt x="91" y="1"/>
                    <a:pt x="88" y="0"/>
                    <a:pt x="87" y="0"/>
                  </a:cubicBezTo>
                  <a:cubicBezTo>
                    <a:pt x="85" y="0"/>
                    <a:pt x="81" y="2"/>
                    <a:pt x="79" y="4"/>
                  </a:cubicBezTo>
                  <a:cubicBezTo>
                    <a:pt x="76" y="6"/>
                    <a:pt x="71" y="7"/>
                    <a:pt x="67" y="7"/>
                  </a:cubicBezTo>
                  <a:cubicBezTo>
                    <a:pt x="63" y="7"/>
                    <a:pt x="59" y="8"/>
                    <a:pt x="57" y="10"/>
                  </a:cubicBezTo>
                  <a:cubicBezTo>
                    <a:pt x="55" y="11"/>
                    <a:pt x="52" y="15"/>
                    <a:pt x="51" y="17"/>
                  </a:cubicBezTo>
                  <a:cubicBezTo>
                    <a:pt x="49" y="19"/>
                    <a:pt x="47" y="23"/>
                    <a:pt x="46" y="25"/>
                  </a:cubicBezTo>
                  <a:cubicBezTo>
                    <a:pt x="44" y="27"/>
                    <a:pt x="41" y="29"/>
                    <a:pt x="39" y="29"/>
                  </a:cubicBezTo>
                  <a:cubicBezTo>
                    <a:pt x="37" y="29"/>
                    <a:pt x="34" y="31"/>
                    <a:pt x="31" y="33"/>
                  </a:cubicBezTo>
                  <a:cubicBezTo>
                    <a:pt x="29" y="34"/>
                    <a:pt x="28" y="36"/>
                    <a:pt x="28" y="36"/>
                  </a:cubicBezTo>
                  <a:cubicBezTo>
                    <a:pt x="28" y="36"/>
                    <a:pt x="27" y="34"/>
                    <a:pt x="25" y="33"/>
                  </a:cubicBezTo>
                  <a:cubicBezTo>
                    <a:pt x="24" y="32"/>
                    <a:pt x="22" y="30"/>
                    <a:pt x="20" y="29"/>
                  </a:cubicBezTo>
                  <a:cubicBezTo>
                    <a:pt x="18" y="28"/>
                    <a:pt x="15" y="22"/>
                    <a:pt x="15" y="22"/>
                  </a:cubicBezTo>
                  <a:cubicBezTo>
                    <a:pt x="15" y="22"/>
                    <a:pt x="16" y="25"/>
                    <a:pt x="16" y="28"/>
                  </a:cubicBezTo>
                  <a:cubicBezTo>
                    <a:pt x="17" y="32"/>
                    <a:pt x="19" y="38"/>
                    <a:pt x="21" y="42"/>
                  </a:cubicBezTo>
                  <a:cubicBezTo>
                    <a:pt x="23" y="46"/>
                    <a:pt x="25" y="51"/>
                    <a:pt x="24" y="52"/>
                  </a:cubicBezTo>
                  <a:cubicBezTo>
                    <a:pt x="23" y="54"/>
                    <a:pt x="22" y="59"/>
                    <a:pt x="20" y="65"/>
                  </a:cubicBezTo>
                  <a:cubicBezTo>
                    <a:pt x="18" y="70"/>
                    <a:pt x="16" y="77"/>
                    <a:pt x="15" y="81"/>
                  </a:cubicBezTo>
                  <a:cubicBezTo>
                    <a:pt x="15" y="85"/>
                    <a:pt x="12" y="95"/>
                    <a:pt x="8" y="103"/>
                  </a:cubicBezTo>
                  <a:cubicBezTo>
                    <a:pt x="5" y="111"/>
                    <a:pt x="5" y="121"/>
                    <a:pt x="8" y="125"/>
                  </a:cubicBezTo>
                  <a:cubicBezTo>
                    <a:pt x="12" y="128"/>
                    <a:pt x="14" y="131"/>
                    <a:pt x="14" y="131"/>
                  </a:cubicBezTo>
                  <a:cubicBezTo>
                    <a:pt x="14" y="131"/>
                    <a:pt x="13" y="131"/>
                    <a:pt x="12" y="132"/>
                  </a:cubicBezTo>
                  <a:cubicBezTo>
                    <a:pt x="11" y="133"/>
                    <a:pt x="9" y="133"/>
                    <a:pt x="8" y="134"/>
                  </a:cubicBezTo>
                  <a:cubicBezTo>
                    <a:pt x="8" y="134"/>
                    <a:pt x="6" y="135"/>
                    <a:pt x="5" y="137"/>
                  </a:cubicBezTo>
                  <a:cubicBezTo>
                    <a:pt x="3" y="138"/>
                    <a:pt x="2" y="140"/>
                    <a:pt x="1" y="140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0" y="142"/>
                    <a:pt x="0" y="142"/>
                    <a:pt x="1" y="143"/>
                  </a:cubicBezTo>
                  <a:cubicBezTo>
                    <a:pt x="1" y="144"/>
                    <a:pt x="2" y="146"/>
                    <a:pt x="3" y="148"/>
                  </a:cubicBezTo>
                  <a:cubicBezTo>
                    <a:pt x="3" y="149"/>
                    <a:pt x="4" y="151"/>
                    <a:pt x="5" y="152"/>
                  </a:cubicBezTo>
                  <a:cubicBezTo>
                    <a:pt x="6" y="152"/>
                    <a:pt x="6" y="155"/>
                    <a:pt x="7" y="157"/>
                  </a:cubicBezTo>
                  <a:cubicBezTo>
                    <a:pt x="7" y="160"/>
                    <a:pt x="8" y="163"/>
                    <a:pt x="10" y="164"/>
                  </a:cubicBezTo>
                  <a:cubicBezTo>
                    <a:pt x="11" y="165"/>
                    <a:pt x="12" y="168"/>
                    <a:pt x="12" y="170"/>
                  </a:cubicBezTo>
                  <a:cubicBezTo>
                    <a:pt x="12" y="172"/>
                    <a:pt x="13" y="176"/>
                    <a:pt x="14" y="177"/>
                  </a:cubicBezTo>
                  <a:cubicBezTo>
                    <a:pt x="14" y="178"/>
                    <a:pt x="15" y="181"/>
                    <a:pt x="14" y="183"/>
                  </a:cubicBezTo>
                  <a:cubicBezTo>
                    <a:pt x="14" y="185"/>
                    <a:pt x="13" y="189"/>
                    <a:pt x="12" y="191"/>
                  </a:cubicBezTo>
                  <a:cubicBezTo>
                    <a:pt x="12" y="193"/>
                    <a:pt x="11" y="196"/>
                    <a:pt x="10" y="197"/>
                  </a:cubicBezTo>
                  <a:cubicBezTo>
                    <a:pt x="10" y="198"/>
                    <a:pt x="10" y="202"/>
                    <a:pt x="11" y="204"/>
                  </a:cubicBezTo>
                  <a:cubicBezTo>
                    <a:pt x="12" y="206"/>
                    <a:pt x="12" y="209"/>
                    <a:pt x="11" y="211"/>
                  </a:cubicBezTo>
                  <a:cubicBezTo>
                    <a:pt x="10" y="212"/>
                    <a:pt x="10" y="215"/>
                    <a:pt x="11" y="217"/>
                  </a:cubicBezTo>
                  <a:cubicBezTo>
                    <a:pt x="11" y="219"/>
                    <a:pt x="11" y="222"/>
                    <a:pt x="10" y="224"/>
                  </a:cubicBezTo>
                  <a:cubicBezTo>
                    <a:pt x="10" y="225"/>
                    <a:pt x="9" y="227"/>
                    <a:pt x="9" y="227"/>
                  </a:cubicBezTo>
                  <a:cubicBezTo>
                    <a:pt x="9" y="227"/>
                    <a:pt x="11" y="227"/>
                    <a:pt x="12" y="228"/>
                  </a:cubicBezTo>
                  <a:cubicBezTo>
                    <a:pt x="14" y="228"/>
                    <a:pt x="17" y="228"/>
                    <a:pt x="18" y="228"/>
                  </a:cubicBezTo>
                  <a:cubicBezTo>
                    <a:pt x="19" y="228"/>
                    <a:pt x="23" y="229"/>
                    <a:pt x="28" y="230"/>
                  </a:cubicBezTo>
                  <a:cubicBezTo>
                    <a:pt x="32" y="232"/>
                    <a:pt x="37" y="232"/>
                    <a:pt x="38" y="232"/>
                  </a:cubicBezTo>
                  <a:cubicBezTo>
                    <a:pt x="40" y="231"/>
                    <a:pt x="43" y="231"/>
                    <a:pt x="44" y="232"/>
                  </a:cubicBezTo>
                  <a:cubicBezTo>
                    <a:pt x="46" y="233"/>
                    <a:pt x="48" y="234"/>
                    <a:pt x="49" y="233"/>
                  </a:cubicBezTo>
                  <a:cubicBezTo>
                    <a:pt x="50" y="233"/>
                    <a:pt x="53" y="234"/>
                    <a:pt x="54" y="234"/>
                  </a:cubicBezTo>
                  <a:cubicBezTo>
                    <a:pt x="56" y="235"/>
                    <a:pt x="58" y="235"/>
                    <a:pt x="59" y="234"/>
                  </a:cubicBezTo>
                  <a:cubicBezTo>
                    <a:pt x="60" y="233"/>
                    <a:pt x="62" y="232"/>
                    <a:pt x="64" y="232"/>
                  </a:cubicBezTo>
                  <a:cubicBezTo>
                    <a:pt x="65" y="232"/>
                    <a:pt x="67" y="230"/>
                    <a:pt x="68" y="229"/>
                  </a:cubicBezTo>
                  <a:cubicBezTo>
                    <a:pt x="69" y="228"/>
                    <a:pt x="71" y="226"/>
                    <a:pt x="72" y="225"/>
                  </a:cubicBezTo>
                  <a:cubicBezTo>
                    <a:pt x="73" y="224"/>
                    <a:pt x="75" y="224"/>
                    <a:pt x="76" y="225"/>
                  </a:cubicBezTo>
                  <a:cubicBezTo>
                    <a:pt x="76" y="226"/>
                    <a:pt x="79" y="228"/>
                    <a:pt x="80" y="230"/>
                  </a:cubicBezTo>
                  <a:cubicBezTo>
                    <a:pt x="82" y="232"/>
                    <a:pt x="86" y="234"/>
                    <a:pt x="89" y="234"/>
                  </a:cubicBezTo>
                  <a:cubicBezTo>
                    <a:pt x="91" y="234"/>
                    <a:pt x="96" y="235"/>
                    <a:pt x="98" y="236"/>
                  </a:cubicBezTo>
                  <a:cubicBezTo>
                    <a:pt x="101" y="237"/>
                    <a:pt x="104" y="240"/>
                    <a:pt x="105" y="243"/>
                  </a:cubicBezTo>
                  <a:cubicBezTo>
                    <a:pt x="106" y="245"/>
                    <a:pt x="107" y="248"/>
                    <a:pt x="109" y="249"/>
                  </a:cubicBezTo>
                  <a:cubicBezTo>
                    <a:pt x="110" y="250"/>
                    <a:pt x="111" y="252"/>
                    <a:pt x="110" y="254"/>
                  </a:cubicBezTo>
                  <a:cubicBezTo>
                    <a:pt x="109" y="256"/>
                    <a:pt x="109" y="259"/>
                    <a:pt x="109" y="262"/>
                  </a:cubicBezTo>
                  <a:cubicBezTo>
                    <a:pt x="109" y="264"/>
                    <a:pt x="110" y="267"/>
                    <a:pt x="111" y="269"/>
                  </a:cubicBezTo>
                  <a:cubicBezTo>
                    <a:pt x="113" y="271"/>
                    <a:pt x="114" y="274"/>
                    <a:pt x="113" y="276"/>
                  </a:cubicBezTo>
                  <a:cubicBezTo>
                    <a:pt x="113" y="278"/>
                    <a:pt x="113" y="280"/>
                    <a:pt x="113" y="282"/>
                  </a:cubicBezTo>
                  <a:cubicBezTo>
                    <a:pt x="114" y="283"/>
                    <a:pt x="114" y="286"/>
                    <a:pt x="113" y="288"/>
                  </a:cubicBezTo>
                  <a:cubicBezTo>
                    <a:pt x="113" y="290"/>
                    <a:pt x="114" y="293"/>
                    <a:pt x="115" y="295"/>
                  </a:cubicBezTo>
                  <a:cubicBezTo>
                    <a:pt x="116" y="297"/>
                    <a:pt x="117" y="301"/>
                    <a:pt x="118" y="304"/>
                  </a:cubicBezTo>
                  <a:cubicBezTo>
                    <a:pt x="119" y="307"/>
                    <a:pt x="121" y="310"/>
                    <a:pt x="123" y="311"/>
                  </a:cubicBezTo>
                  <a:cubicBezTo>
                    <a:pt x="125" y="312"/>
                    <a:pt x="129" y="312"/>
                    <a:pt x="132" y="312"/>
                  </a:cubicBezTo>
                  <a:cubicBezTo>
                    <a:pt x="135" y="311"/>
                    <a:pt x="138" y="310"/>
                    <a:pt x="140" y="309"/>
                  </a:cubicBezTo>
                  <a:cubicBezTo>
                    <a:pt x="142" y="308"/>
                    <a:pt x="145" y="306"/>
                    <a:pt x="147" y="305"/>
                  </a:cubicBezTo>
                  <a:cubicBezTo>
                    <a:pt x="149" y="304"/>
                    <a:pt x="152" y="304"/>
                    <a:pt x="154" y="304"/>
                  </a:cubicBezTo>
                  <a:cubicBezTo>
                    <a:pt x="156" y="305"/>
                    <a:pt x="159" y="308"/>
                    <a:pt x="161" y="310"/>
                  </a:cubicBezTo>
                  <a:cubicBezTo>
                    <a:pt x="163" y="312"/>
                    <a:pt x="164" y="314"/>
                    <a:pt x="164" y="314"/>
                  </a:cubicBezTo>
                  <a:cubicBezTo>
                    <a:pt x="164" y="314"/>
                    <a:pt x="166" y="314"/>
                    <a:pt x="168" y="314"/>
                  </a:cubicBezTo>
                  <a:cubicBezTo>
                    <a:pt x="170" y="313"/>
                    <a:pt x="172" y="312"/>
                    <a:pt x="173" y="3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o-RO" sz="1600"/>
            </a:p>
          </p:txBody>
        </p:sp>
        <p:grpSp>
          <p:nvGrpSpPr>
            <p:cNvPr id="40" name="Group 178"/>
            <p:cNvGrpSpPr/>
            <p:nvPr/>
          </p:nvGrpSpPr>
          <p:grpSpPr>
            <a:xfrm>
              <a:off x="5817380" y="1323800"/>
              <a:ext cx="620596" cy="679476"/>
              <a:chOff x="5817380" y="1053341"/>
              <a:chExt cx="620596" cy="679476"/>
            </a:xfrm>
            <a:grpFill/>
          </p:grpSpPr>
          <p:sp>
            <p:nvSpPr>
              <p:cNvPr id="58" name="Freeform 6"/>
              <p:cNvSpPr>
                <a:spLocks/>
              </p:cNvSpPr>
              <p:nvPr/>
            </p:nvSpPr>
            <p:spPr bwMode="auto">
              <a:xfrm>
                <a:off x="6360254" y="1317123"/>
                <a:ext cx="24730" cy="3650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7" y="12"/>
                  </a:cxn>
                  <a:cxn ang="0">
                    <a:pos x="9" y="9"/>
                  </a:cxn>
                  <a:cxn ang="0">
                    <a:pos x="6" y="5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</a:cxnLst>
                <a:rect l="0" t="0" r="r" b="b"/>
                <a:pathLst>
                  <a:path w="9" h="13">
                    <a:moveTo>
                      <a:pt x="1" y="6"/>
                    </a:moveTo>
                    <a:cubicBezTo>
                      <a:pt x="1" y="6"/>
                      <a:pt x="0" y="8"/>
                      <a:pt x="1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4" y="13"/>
                      <a:pt x="6" y="13"/>
                      <a:pt x="7" y="12"/>
                    </a:cubicBezTo>
                    <a:cubicBezTo>
                      <a:pt x="8" y="11"/>
                      <a:pt x="9" y="10"/>
                      <a:pt x="9" y="9"/>
                    </a:cubicBezTo>
                    <a:cubicBezTo>
                      <a:pt x="8" y="8"/>
                      <a:pt x="7" y="6"/>
                      <a:pt x="6" y="5"/>
                    </a:cubicBezTo>
                    <a:cubicBezTo>
                      <a:pt x="5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5817380" y="1053341"/>
                <a:ext cx="620596" cy="679476"/>
              </a:xfrm>
              <a:custGeom>
                <a:avLst/>
                <a:gdLst/>
                <a:ahLst/>
                <a:cxnLst>
                  <a:cxn ang="0">
                    <a:pos x="11" y="111"/>
                  </a:cxn>
                  <a:cxn ang="0">
                    <a:pos x="31" y="120"/>
                  </a:cxn>
                  <a:cxn ang="0">
                    <a:pos x="41" y="127"/>
                  </a:cxn>
                  <a:cxn ang="0">
                    <a:pos x="52" y="129"/>
                  </a:cxn>
                  <a:cxn ang="0">
                    <a:pos x="60" y="139"/>
                  </a:cxn>
                  <a:cxn ang="0">
                    <a:pos x="70" y="155"/>
                  </a:cxn>
                  <a:cxn ang="0">
                    <a:pos x="75" y="166"/>
                  </a:cxn>
                  <a:cxn ang="0">
                    <a:pos x="81" y="189"/>
                  </a:cxn>
                  <a:cxn ang="0">
                    <a:pos x="96" y="206"/>
                  </a:cxn>
                  <a:cxn ang="0">
                    <a:pos x="101" y="220"/>
                  </a:cxn>
                  <a:cxn ang="0">
                    <a:pos x="106" y="229"/>
                  </a:cxn>
                  <a:cxn ang="0">
                    <a:pos x="115" y="242"/>
                  </a:cxn>
                  <a:cxn ang="0">
                    <a:pos x="132" y="241"/>
                  </a:cxn>
                  <a:cxn ang="0">
                    <a:pos x="141" y="233"/>
                  </a:cxn>
                  <a:cxn ang="0">
                    <a:pos x="148" y="218"/>
                  </a:cxn>
                  <a:cxn ang="0">
                    <a:pos x="158" y="204"/>
                  </a:cxn>
                  <a:cxn ang="0">
                    <a:pos x="172" y="190"/>
                  </a:cxn>
                  <a:cxn ang="0">
                    <a:pos x="187" y="182"/>
                  </a:cxn>
                  <a:cxn ang="0">
                    <a:pos x="196" y="167"/>
                  </a:cxn>
                  <a:cxn ang="0">
                    <a:pos x="209" y="161"/>
                  </a:cxn>
                  <a:cxn ang="0">
                    <a:pos x="217" y="158"/>
                  </a:cxn>
                  <a:cxn ang="0">
                    <a:pos x="210" y="155"/>
                  </a:cxn>
                  <a:cxn ang="0">
                    <a:pos x="208" y="154"/>
                  </a:cxn>
                  <a:cxn ang="0">
                    <a:pos x="219" y="143"/>
                  </a:cxn>
                  <a:cxn ang="0">
                    <a:pos x="215" y="140"/>
                  </a:cxn>
                  <a:cxn ang="0">
                    <a:pos x="222" y="132"/>
                  </a:cxn>
                  <a:cxn ang="0">
                    <a:pos x="218" y="117"/>
                  </a:cxn>
                  <a:cxn ang="0">
                    <a:pos x="202" y="113"/>
                  </a:cxn>
                  <a:cxn ang="0">
                    <a:pos x="189" y="102"/>
                  </a:cxn>
                  <a:cxn ang="0">
                    <a:pos x="183" y="100"/>
                  </a:cxn>
                  <a:cxn ang="0">
                    <a:pos x="185" y="92"/>
                  </a:cxn>
                  <a:cxn ang="0">
                    <a:pos x="182" y="82"/>
                  </a:cxn>
                  <a:cxn ang="0">
                    <a:pos x="177" y="70"/>
                  </a:cxn>
                  <a:cxn ang="0">
                    <a:pos x="174" y="59"/>
                  </a:cxn>
                  <a:cxn ang="0">
                    <a:pos x="169" y="42"/>
                  </a:cxn>
                  <a:cxn ang="0">
                    <a:pos x="167" y="23"/>
                  </a:cxn>
                  <a:cxn ang="0">
                    <a:pos x="160" y="9"/>
                  </a:cxn>
                  <a:cxn ang="0">
                    <a:pos x="149" y="1"/>
                  </a:cxn>
                  <a:cxn ang="0">
                    <a:pos x="151" y="12"/>
                  </a:cxn>
                  <a:cxn ang="0">
                    <a:pos x="144" y="9"/>
                  </a:cxn>
                  <a:cxn ang="0">
                    <a:pos x="139" y="13"/>
                  </a:cxn>
                  <a:cxn ang="0">
                    <a:pos x="129" y="25"/>
                  </a:cxn>
                  <a:cxn ang="0">
                    <a:pos x="114" y="47"/>
                  </a:cxn>
                  <a:cxn ang="0">
                    <a:pos x="106" y="62"/>
                  </a:cxn>
                  <a:cxn ang="0">
                    <a:pos x="102" y="73"/>
                  </a:cxn>
                  <a:cxn ang="0">
                    <a:pos x="94" y="86"/>
                  </a:cxn>
                  <a:cxn ang="0">
                    <a:pos x="78" y="93"/>
                  </a:cxn>
                  <a:cxn ang="0">
                    <a:pos x="70" y="91"/>
                  </a:cxn>
                  <a:cxn ang="0">
                    <a:pos x="51" y="88"/>
                  </a:cxn>
                  <a:cxn ang="0">
                    <a:pos x="32" y="95"/>
                  </a:cxn>
                  <a:cxn ang="0">
                    <a:pos x="12" y="91"/>
                  </a:cxn>
                  <a:cxn ang="0">
                    <a:pos x="5" y="86"/>
                  </a:cxn>
                  <a:cxn ang="0">
                    <a:pos x="1" y="103"/>
                  </a:cxn>
                </a:cxnLst>
                <a:rect l="0" t="0" r="r" b="b"/>
                <a:pathLst>
                  <a:path w="223" h="244">
                    <a:moveTo>
                      <a:pt x="1" y="103"/>
                    </a:moveTo>
                    <a:cubicBezTo>
                      <a:pt x="1" y="107"/>
                      <a:pt x="6" y="111"/>
                      <a:pt x="11" y="111"/>
                    </a:cubicBezTo>
                    <a:cubicBezTo>
                      <a:pt x="15" y="111"/>
                      <a:pt x="21" y="113"/>
                      <a:pt x="24" y="115"/>
                    </a:cubicBezTo>
                    <a:cubicBezTo>
                      <a:pt x="26" y="116"/>
                      <a:pt x="29" y="119"/>
                      <a:pt x="31" y="120"/>
                    </a:cubicBezTo>
                    <a:cubicBezTo>
                      <a:pt x="32" y="121"/>
                      <a:pt x="35" y="123"/>
                      <a:pt x="36" y="123"/>
                    </a:cubicBezTo>
                    <a:cubicBezTo>
                      <a:pt x="37" y="124"/>
                      <a:pt x="39" y="125"/>
                      <a:pt x="41" y="127"/>
                    </a:cubicBezTo>
                    <a:cubicBezTo>
                      <a:pt x="42" y="128"/>
                      <a:pt x="45" y="128"/>
                      <a:pt x="46" y="128"/>
                    </a:cubicBezTo>
                    <a:cubicBezTo>
                      <a:pt x="48" y="128"/>
                      <a:pt x="50" y="128"/>
                      <a:pt x="52" y="129"/>
                    </a:cubicBezTo>
                    <a:cubicBezTo>
                      <a:pt x="54" y="129"/>
                      <a:pt x="56" y="131"/>
                      <a:pt x="57" y="132"/>
                    </a:cubicBezTo>
                    <a:cubicBezTo>
                      <a:pt x="59" y="134"/>
                      <a:pt x="60" y="136"/>
                      <a:pt x="60" y="139"/>
                    </a:cubicBezTo>
                    <a:cubicBezTo>
                      <a:pt x="60" y="141"/>
                      <a:pt x="62" y="145"/>
                      <a:pt x="63" y="148"/>
                    </a:cubicBezTo>
                    <a:cubicBezTo>
                      <a:pt x="65" y="151"/>
                      <a:pt x="68" y="154"/>
                      <a:pt x="70" y="155"/>
                    </a:cubicBezTo>
                    <a:cubicBezTo>
                      <a:pt x="71" y="156"/>
                      <a:pt x="73" y="158"/>
                      <a:pt x="74" y="159"/>
                    </a:cubicBezTo>
                    <a:cubicBezTo>
                      <a:pt x="76" y="160"/>
                      <a:pt x="76" y="163"/>
                      <a:pt x="75" y="166"/>
                    </a:cubicBezTo>
                    <a:cubicBezTo>
                      <a:pt x="75" y="168"/>
                      <a:pt x="75" y="174"/>
                      <a:pt x="77" y="177"/>
                    </a:cubicBezTo>
                    <a:cubicBezTo>
                      <a:pt x="78" y="181"/>
                      <a:pt x="80" y="187"/>
                      <a:pt x="81" y="189"/>
                    </a:cubicBezTo>
                    <a:cubicBezTo>
                      <a:pt x="82" y="192"/>
                      <a:pt x="86" y="196"/>
                      <a:pt x="88" y="198"/>
                    </a:cubicBezTo>
                    <a:cubicBezTo>
                      <a:pt x="91" y="201"/>
                      <a:pt x="94" y="204"/>
                      <a:pt x="96" y="206"/>
                    </a:cubicBezTo>
                    <a:cubicBezTo>
                      <a:pt x="97" y="209"/>
                      <a:pt x="98" y="212"/>
                      <a:pt x="98" y="214"/>
                    </a:cubicBezTo>
                    <a:cubicBezTo>
                      <a:pt x="98" y="216"/>
                      <a:pt x="99" y="219"/>
                      <a:pt x="101" y="220"/>
                    </a:cubicBezTo>
                    <a:cubicBezTo>
                      <a:pt x="102" y="222"/>
                      <a:pt x="103" y="225"/>
                      <a:pt x="103" y="226"/>
                    </a:cubicBezTo>
                    <a:cubicBezTo>
                      <a:pt x="103" y="228"/>
                      <a:pt x="105" y="229"/>
                      <a:pt x="106" y="229"/>
                    </a:cubicBezTo>
                    <a:cubicBezTo>
                      <a:pt x="108" y="229"/>
                      <a:pt x="110" y="232"/>
                      <a:pt x="110" y="235"/>
                    </a:cubicBezTo>
                    <a:cubicBezTo>
                      <a:pt x="110" y="238"/>
                      <a:pt x="113" y="241"/>
                      <a:pt x="115" y="242"/>
                    </a:cubicBezTo>
                    <a:cubicBezTo>
                      <a:pt x="118" y="243"/>
                      <a:pt x="121" y="244"/>
                      <a:pt x="123" y="244"/>
                    </a:cubicBezTo>
                    <a:cubicBezTo>
                      <a:pt x="125" y="243"/>
                      <a:pt x="129" y="242"/>
                      <a:pt x="132" y="241"/>
                    </a:cubicBezTo>
                    <a:cubicBezTo>
                      <a:pt x="136" y="239"/>
                      <a:pt x="139" y="238"/>
                      <a:pt x="139" y="238"/>
                    </a:cubicBezTo>
                    <a:cubicBezTo>
                      <a:pt x="139" y="238"/>
                      <a:pt x="140" y="236"/>
                      <a:pt x="141" y="233"/>
                    </a:cubicBezTo>
                    <a:cubicBezTo>
                      <a:pt x="142" y="231"/>
                      <a:pt x="143" y="227"/>
                      <a:pt x="144" y="225"/>
                    </a:cubicBezTo>
                    <a:cubicBezTo>
                      <a:pt x="144" y="223"/>
                      <a:pt x="146" y="220"/>
                      <a:pt x="148" y="218"/>
                    </a:cubicBezTo>
                    <a:cubicBezTo>
                      <a:pt x="150" y="216"/>
                      <a:pt x="153" y="213"/>
                      <a:pt x="154" y="211"/>
                    </a:cubicBezTo>
                    <a:cubicBezTo>
                      <a:pt x="155" y="209"/>
                      <a:pt x="157" y="206"/>
                      <a:pt x="158" y="204"/>
                    </a:cubicBezTo>
                    <a:cubicBezTo>
                      <a:pt x="159" y="202"/>
                      <a:pt x="161" y="199"/>
                      <a:pt x="163" y="198"/>
                    </a:cubicBezTo>
                    <a:cubicBezTo>
                      <a:pt x="165" y="196"/>
                      <a:pt x="169" y="193"/>
                      <a:pt x="172" y="190"/>
                    </a:cubicBezTo>
                    <a:cubicBezTo>
                      <a:pt x="175" y="188"/>
                      <a:pt x="179" y="186"/>
                      <a:pt x="181" y="185"/>
                    </a:cubicBezTo>
                    <a:cubicBezTo>
                      <a:pt x="183" y="185"/>
                      <a:pt x="185" y="183"/>
                      <a:pt x="187" y="182"/>
                    </a:cubicBezTo>
                    <a:cubicBezTo>
                      <a:pt x="189" y="181"/>
                      <a:pt x="191" y="178"/>
                      <a:pt x="192" y="176"/>
                    </a:cubicBezTo>
                    <a:cubicBezTo>
                      <a:pt x="193" y="173"/>
                      <a:pt x="195" y="169"/>
                      <a:pt x="196" y="167"/>
                    </a:cubicBezTo>
                    <a:cubicBezTo>
                      <a:pt x="197" y="164"/>
                      <a:pt x="200" y="162"/>
                      <a:pt x="202" y="161"/>
                    </a:cubicBezTo>
                    <a:cubicBezTo>
                      <a:pt x="204" y="161"/>
                      <a:pt x="208" y="160"/>
                      <a:pt x="209" y="161"/>
                    </a:cubicBezTo>
                    <a:cubicBezTo>
                      <a:pt x="211" y="161"/>
                      <a:pt x="214" y="160"/>
                      <a:pt x="215" y="159"/>
                    </a:cubicBezTo>
                    <a:cubicBezTo>
                      <a:pt x="216" y="158"/>
                      <a:pt x="217" y="158"/>
                      <a:pt x="217" y="158"/>
                    </a:cubicBezTo>
                    <a:cubicBezTo>
                      <a:pt x="217" y="158"/>
                      <a:pt x="216" y="157"/>
                      <a:pt x="214" y="156"/>
                    </a:cubicBezTo>
                    <a:cubicBezTo>
                      <a:pt x="213" y="155"/>
                      <a:pt x="211" y="155"/>
                      <a:pt x="210" y="155"/>
                    </a:cubicBezTo>
                    <a:cubicBezTo>
                      <a:pt x="209" y="155"/>
                      <a:pt x="207" y="156"/>
                      <a:pt x="206" y="156"/>
                    </a:cubicBezTo>
                    <a:cubicBezTo>
                      <a:pt x="205" y="157"/>
                      <a:pt x="206" y="156"/>
                      <a:pt x="208" y="154"/>
                    </a:cubicBezTo>
                    <a:cubicBezTo>
                      <a:pt x="210" y="153"/>
                      <a:pt x="213" y="150"/>
                      <a:pt x="214" y="148"/>
                    </a:cubicBezTo>
                    <a:cubicBezTo>
                      <a:pt x="216" y="146"/>
                      <a:pt x="218" y="144"/>
                      <a:pt x="219" y="143"/>
                    </a:cubicBezTo>
                    <a:cubicBezTo>
                      <a:pt x="220" y="142"/>
                      <a:pt x="220" y="141"/>
                      <a:pt x="218" y="140"/>
                    </a:cubicBezTo>
                    <a:cubicBezTo>
                      <a:pt x="217" y="140"/>
                      <a:pt x="215" y="140"/>
                      <a:pt x="215" y="140"/>
                    </a:cubicBezTo>
                    <a:cubicBezTo>
                      <a:pt x="214" y="140"/>
                      <a:pt x="215" y="139"/>
                      <a:pt x="217" y="138"/>
                    </a:cubicBezTo>
                    <a:cubicBezTo>
                      <a:pt x="220" y="137"/>
                      <a:pt x="222" y="135"/>
                      <a:pt x="222" y="132"/>
                    </a:cubicBezTo>
                    <a:cubicBezTo>
                      <a:pt x="223" y="130"/>
                      <a:pt x="223" y="127"/>
                      <a:pt x="222" y="124"/>
                    </a:cubicBezTo>
                    <a:cubicBezTo>
                      <a:pt x="222" y="122"/>
                      <a:pt x="220" y="119"/>
                      <a:pt x="218" y="117"/>
                    </a:cubicBezTo>
                    <a:cubicBezTo>
                      <a:pt x="216" y="115"/>
                      <a:pt x="213" y="114"/>
                      <a:pt x="211" y="114"/>
                    </a:cubicBezTo>
                    <a:cubicBezTo>
                      <a:pt x="210" y="114"/>
                      <a:pt x="205" y="113"/>
                      <a:pt x="202" y="113"/>
                    </a:cubicBezTo>
                    <a:cubicBezTo>
                      <a:pt x="198" y="112"/>
                      <a:pt x="194" y="110"/>
                      <a:pt x="193" y="108"/>
                    </a:cubicBezTo>
                    <a:cubicBezTo>
                      <a:pt x="192" y="106"/>
                      <a:pt x="190" y="103"/>
                      <a:pt x="189" y="102"/>
                    </a:cubicBezTo>
                    <a:cubicBezTo>
                      <a:pt x="188" y="101"/>
                      <a:pt x="186" y="101"/>
                      <a:pt x="185" y="101"/>
                    </a:cubicBezTo>
                    <a:cubicBezTo>
                      <a:pt x="184" y="102"/>
                      <a:pt x="183" y="101"/>
                      <a:pt x="183" y="100"/>
                    </a:cubicBezTo>
                    <a:cubicBezTo>
                      <a:pt x="183" y="99"/>
                      <a:pt x="184" y="97"/>
                      <a:pt x="185" y="96"/>
                    </a:cubicBezTo>
                    <a:cubicBezTo>
                      <a:pt x="186" y="95"/>
                      <a:pt x="186" y="93"/>
                      <a:pt x="185" y="92"/>
                    </a:cubicBezTo>
                    <a:cubicBezTo>
                      <a:pt x="185" y="91"/>
                      <a:pt x="184" y="88"/>
                      <a:pt x="184" y="87"/>
                    </a:cubicBezTo>
                    <a:cubicBezTo>
                      <a:pt x="183" y="86"/>
                      <a:pt x="183" y="83"/>
                      <a:pt x="182" y="82"/>
                    </a:cubicBezTo>
                    <a:cubicBezTo>
                      <a:pt x="182" y="80"/>
                      <a:pt x="181" y="77"/>
                      <a:pt x="180" y="75"/>
                    </a:cubicBezTo>
                    <a:cubicBezTo>
                      <a:pt x="179" y="73"/>
                      <a:pt x="178" y="70"/>
                      <a:pt x="177" y="70"/>
                    </a:cubicBezTo>
                    <a:cubicBezTo>
                      <a:pt x="176" y="69"/>
                      <a:pt x="175" y="67"/>
                      <a:pt x="176" y="66"/>
                    </a:cubicBezTo>
                    <a:cubicBezTo>
                      <a:pt x="176" y="64"/>
                      <a:pt x="175" y="61"/>
                      <a:pt x="174" y="59"/>
                    </a:cubicBezTo>
                    <a:cubicBezTo>
                      <a:pt x="173" y="56"/>
                      <a:pt x="172" y="52"/>
                      <a:pt x="171" y="49"/>
                    </a:cubicBezTo>
                    <a:cubicBezTo>
                      <a:pt x="170" y="47"/>
                      <a:pt x="169" y="43"/>
                      <a:pt x="169" y="42"/>
                    </a:cubicBezTo>
                    <a:cubicBezTo>
                      <a:pt x="169" y="40"/>
                      <a:pt x="169" y="34"/>
                      <a:pt x="169" y="29"/>
                    </a:cubicBezTo>
                    <a:cubicBezTo>
                      <a:pt x="169" y="23"/>
                      <a:pt x="168" y="20"/>
                      <a:pt x="167" y="23"/>
                    </a:cubicBezTo>
                    <a:cubicBezTo>
                      <a:pt x="166" y="26"/>
                      <a:pt x="164" y="24"/>
                      <a:pt x="164" y="20"/>
                    </a:cubicBezTo>
                    <a:cubicBezTo>
                      <a:pt x="164" y="16"/>
                      <a:pt x="162" y="11"/>
                      <a:pt x="160" y="9"/>
                    </a:cubicBezTo>
                    <a:cubicBezTo>
                      <a:pt x="159" y="7"/>
                      <a:pt x="156" y="3"/>
                      <a:pt x="153" y="2"/>
                    </a:cubicBezTo>
                    <a:cubicBezTo>
                      <a:pt x="151" y="0"/>
                      <a:pt x="149" y="0"/>
                      <a:pt x="149" y="1"/>
                    </a:cubicBezTo>
                    <a:cubicBezTo>
                      <a:pt x="148" y="2"/>
                      <a:pt x="148" y="5"/>
                      <a:pt x="149" y="6"/>
                    </a:cubicBezTo>
                    <a:cubicBezTo>
                      <a:pt x="149" y="7"/>
                      <a:pt x="150" y="10"/>
                      <a:pt x="151" y="12"/>
                    </a:cubicBezTo>
                    <a:cubicBezTo>
                      <a:pt x="151" y="14"/>
                      <a:pt x="151" y="14"/>
                      <a:pt x="149" y="11"/>
                    </a:cubicBezTo>
                    <a:cubicBezTo>
                      <a:pt x="147" y="9"/>
                      <a:pt x="145" y="8"/>
                      <a:pt x="144" y="9"/>
                    </a:cubicBezTo>
                    <a:cubicBezTo>
                      <a:pt x="142" y="10"/>
                      <a:pt x="141" y="10"/>
                      <a:pt x="141" y="10"/>
                    </a:cubicBezTo>
                    <a:cubicBezTo>
                      <a:pt x="141" y="10"/>
                      <a:pt x="140" y="11"/>
                      <a:pt x="139" y="13"/>
                    </a:cubicBezTo>
                    <a:cubicBezTo>
                      <a:pt x="137" y="14"/>
                      <a:pt x="136" y="16"/>
                      <a:pt x="135" y="17"/>
                    </a:cubicBezTo>
                    <a:cubicBezTo>
                      <a:pt x="135" y="18"/>
                      <a:pt x="132" y="22"/>
                      <a:pt x="129" y="25"/>
                    </a:cubicBezTo>
                    <a:cubicBezTo>
                      <a:pt x="126" y="29"/>
                      <a:pt x="122" y="35"/>
                      <a:pt x="120" y="38"/>
                    </a:cubicBezTo>
                    <a:cubicBezTo>
                      <a:pt x="119" y="41"/>
                      <a:pt x="116" y="45"/>
                      <a:pt x="114" y="47"/>
                    </a:cubicBezTo>
                    <a:cubicBezTo>
                      <a:pt x="112" y="48"/>
                      <a:pt x="110" y="50"/>
                      <a:pt x="110" y="52"/>
                    </a:cubicBezTo>
                    <a:cubicBezTo>
                      <a:pt x="110" y="54"/>
                      <a:pt x="108" y="58"/>
                      <a:pt x="106" y="62"/>
                    </a:cubicBezTo>
                    <a:cubicBezTo>
                      <a:pt x="105" y="65"/>
                      <a:pt x="103" y="68"/>
                      <a:pt x="103" y="69"/>
                    </a:cubicBezTo>
                    <a:cubicBezTo>
                      <a:pt x="102" y="69"/>
                      <a:pt x="102" y="71"/>
                      <a:pt x="102" y="73"/>
                    </a:cubicBezTo>
                    <a:cubicBezTo>
                      <a:pt x="101" y="75"/>
                      <a:pt x="101" y="78"/>
                      <a:pt x="100" y="80"/>
                    </a:cubicBezTo>
                    <a:cubicBezTo>
                      <a:pt x="99" y="81"/>
                      <a:pt x="96" y="84"/>
                      <a:pt x="94" y="86"/>
                    </a:cubicBezTo>
                    <a:cubicBezTo>
                      <a:pt x="92" y="87"/>
                      <a:pt x="88" y="90"/>
                      <a:pt x="86" y="91"/>
                    </a:cubicBezTo>
                    <a:cubicBezTo>
                      <a:pt x="84" y="93"/>
                      <a:pt x="80" y="94"/>
                      <a:pt x="78" y="93"/>
                    </a:cubicBezTo>
                    <a:cubicBezTo>
                      <a:pt x="76" y="93"/>
                      <a:pt x="73" y="92"/>
                      <a:pt x="73" y="93"/>
                    </a:cubicBezTo>
                    <a:cubicBezTo>
                      <a:pt x="72" y="93"/>
                      <a:pt x="71" y="92"/>
                      <a:pt x="70" y="91"/>
                    </a:cubicBezTo>
                    <a:cubicBezTo>
                      <a:pt x="69" y="90"/>
                      <a:pt x="65" y="90"/>
                      <a:pt x="61" y="90"/>
                    </a:cubicBezTo>
                    <a:cubicBezTo>
                      <a:pt x="58" y="90"/>
                      <a:pt x="53" y="89"/>
                      <a:pt x="51" y="88"/>
                    </a:cubicBezTo>
                    <a:cubicBezTo>
                      <a:pt x="48" y="87"/>
                      <a:pt x="44" y="88"/>
                      <a:pt x="42" y="90"/>
                    </a:cubicBezTo>
                    <a:cubicBezTo>
                      <a:pt x="39" y="92"/>
                      <a:pt x="35" y="94"/>
                      <a:pt x="32" y="95"/>
                    </a:cubicBezTo>
                    <a:cubicBezTo>
                      <a:pt x="29" y="96"/>
                      <a:pt x="24" y="96"/>
                      <a:pt x="21" y="95"/>
                    </a:cubicBezTo>
                    <a:cubicBezTo>
                      <a:pt x="18" y="94"/>
                      <a:pt x="14" y="92"/>
                      <a:pt x="12" y="91"/>
                    </a:cubicBezTo>
                    <a:cubicBezTo>
                      <a:pt x="11" y="89"/>
                      <a:pt x="10" y="88"/>
                      <a:pt x="10" y="88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3" y="88"/>
                      <a:pt x="2" y="91"/>
                    </a:cubicBezTo>
                    <a:cubicBezTo>
                      <a:pt x="0" y="93"/>
                      <a:pt x="0" y="99"/>
                      <a:pt x="1" y="10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6360254" y="1317123"/>
                <a:ext cx="24730" cy="3650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7" y="12"/>
                  </a:cxn>
                  <a:cxn ang="0">
                    <a:pos x="9" y="9"/>
                  </a:cxn>
                  <a:cxn ang="0">
                    <a:pos x="6" y="5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</a:cxnLst>
                <a:rect l="0" t="0" r="r" b="b"/>
                <a:pathLst>
                  <a:path w="9" h="13">
                    <a:moveTo>
                      <a:pt x="1" y="6"/>
                    </a:moveTo>
                    <a:cubicBezTo>
                      <a:pt x="1" y="6"/>
                      <a:pt x="0" y="8"/>
                      <a:pt x="1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4" y="13"/>
                      <a:pt x="6" y="13"/>
                      <a:pt x="7" y="12"/>
                    </a:cubicBezTo>
                    <a:cubicBezTo>
                      <a:pt x="8" y="11"/>
                      <a:pt x="9" y="10"/>
                      <a:pt x="9" y="9"/>
                    </a:cubicBezTo>
                    <a:cubicBezTo>
                      <a:pt x="8" y="8"/>
                      <a:pt x="7" y="6"/>
                      <a:pt x="6" y="5"/>
                    </a:cubicBezTo>
                    <a:cubicBezTo>
                      <a:pt x="5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</p:grpSp>
        <p:grpSp>
          <p:nvGrpSpPr>
            <p:cNvPr id="41" name="Group 179"/>
            <p:cNvGrpSpPr/>
            <p:nvPr/>
          </p:nvGrpSpPr>
          <p:grpSpPr>
            <a:xfrm>
              <a:off x="5285105" y="1534590"/>
              <a:ext cx="1632155" cy="1569742"/>
              <a:chOff x="5285105" y="1264131"/>
              <a:chExt cx="1632155" cy="156974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6293131" y="1596214"/>
                <a:ext cx="50637" cy="3061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3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5" y="11"/>
                  </a:cxn>
                  <a:cxn ang="0">
                    <a:pos x="10" y="10"/>
                  </a:cxn>
                  <a:cxn ang="0">
                    <a:pos x="15" y="7"/>
                  </a:cxn>
                </a:cxnLst>
                <a:rect l="0" t="0" r="r" b="b"/>
                <a:pathLst>
                  <a:path w="18" h="11">
                    <a:moveTo>
                      <a:pt x="15" y="7"/>
                    </a:moveTo>
                    <a:cubicBezTo>
                      <a:pt x="17" y="6"/>
                      <a:pt x="18" y="4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13" y="0"/>
                      <a:pt x="11" y="1"/>
                      <a:pt x="10" y="1"/>
                    </a:cubicBezTo>
                    <a:cubicBezTo>
                      <a:pt x="9" y="2"/>
                      <a:pt x="6" y="3"/>
                      <a:pt x="4" y="3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1" y="11"/>
                      <a:pt x="3" y="11"/>
                      <a:pt x="5" y="11"/>
                    </a:cubicBezTo>
                    <a:cubicBezTo>
                      <a:pt x="6" y="11"/>
                      <a:pt x="9" y="11"/>
                      <a:pt x="10" y="10"/>
                    </a:cubicBezTo>
                    <a:cubicBezTo>
                      <a:pt x="11" y="9"/>
                      <a:pt x="14" y="8"/>
                      <a:pt x="15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6360254" y="1524381"/>
                <a:ext cx="22375" cy="43572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7" y="9"/>
                  </a:cxn>
                </a:cxnLst>
                <a:rect l="0" t="0" r="r" b="b"/>
                <a:pathLst>
                  <a:path w="8" h="16">
                    <a:moveTo>
                      <a:pt x="7" y="9"/>
                    </a:moveTo>
                    <a:cubicBezTo>
                      <a:pt x="7" y="8"/>
                      <a:pt x="6" y="5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4" y="0"/>
                      <a:pt x="3" y="1"/>
                      <a:pt x="3" y="3"/>
                    </a:cubicBezTo>
                    <a:cubicBezTo>
                      <a:pt x="2" y="5"/>
                      <a:pt x="1" y="8"/>
                      <a:pt x="1" y="10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5"/>
                    </a:cubicBezTo>
                    <a:cubicBezTo>
                      <a:pt x="3" y="15"/>
                      <a:pt x="5" y="14"/>
                      <a:pt x="6" y="13"/>
                    </a:cubicBezTo>
                    <a:cubicBezTo>
                      <a:pt x="7" y="13"/>
                      <a:pt x="8" y="11"/>
                      <a:pt x="7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6341412" y="1573840"/>
                <a:ext cx="27085" cy="22375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7" y="7"/>
                  </a:cxn>
                </a:cxnLst>
                <a:rect l="0" t="0" r="r" b="b"/>
                <a:pathLst>
                  <a:path w="10" h="8">
                    <a:moveTo>
                      <a:pt x="7" y="7"/>
                    </a:moveTo>
                    <a:cubicBezTo>
                      <a:pt x="9" y="7"/>
                      <a:pt x="10" y="5"/>
                      <a:pt x="9" y="4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4" y="7"/>
                      <a:pt x="6" y="8"/>
                      <a:pt x="7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6384984" y="1518493"/>
                <a:ext cx="30618" cy="3061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7" y="8"/>
                  </a:cxn>
                </a:cxnLst>
                <a:rect l="0" t="0" r="r" b="b"/>
                <a:pathLst>
                  <a:path w="11" h="11">
                    <a:moveTo>
                      <a:pt x="7" y="8"/>
                    </a:moveTo>
                    <a:cubicBezTo>
                      <a:pt x="9" y="7"/>
                      <a:pt x="11" y="5"/>
                      <a:pt x="11" y="3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2" y="11"/>
                      <a:pt x="5" y="10"/>
                      <a:pt x="7" y="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6374385" y="1554999"/>
                <a:ext cx="94208" cy="47104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8" y="5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8" y="14"/>
                  </a:cxn>
                  <a:cxn ang="0">
                    <a:pos x="16" y="16"/>
                  </a:cxn>
                  <a:cxn ang="0">
                    <a:pos x="22" y="15"/>
                  </a:cxn>
                  <a:cxn ang="0">
                    <a:pos x="28" y="9"/>
                  </a:cxn>
                  <a:cxn ang="0">
                    <a:pos x="33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8" y="1"/>
                  </a:cxn>
                  <a:cxn ang="0">
                    <a:pos x="12" y="3"/>
                  </a:cxn>
                </a:cxnLst>
                <a:rect l="0" t="0" r="r" b="b"/>
                <a:pathLst>
                  <a:path w="34" h="17">
                    <a:moveTo>
                      <a:pt x="12" y="3"/>
                    </a:moveTo>
                    <a:cubicBezTo>
                      <a:pt x="11" y="4"/>
                      <a:pt x="9" y="4"/>
                      <a:pt x="8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7"/>
                      <a:pt x="0" y="9"/>
                      <a:pt x="1" y="11"/>
                    </a:cubicBezTo>
                    <a:cubicBezTo>
                      <a:pt x="2" y="13"/>
                      <a:pt x="5" y="14"/>
                      <a:pt x="8" y="14"/>
                    </a:cubicBezTo>
                    <a:cubicBezTo>
                      <a:pt x="11" y="14"/>
                      <a:pt x="15" y="15"/>
                      <a:pt x="16" y="16"/>
                    </a:cubicBezTo>
                    <a:cubicBezTo>
                      <a:pt x="18" y="17"/>
                      <a:pt x="21" y="16"/>
                      <a:pt x="22" y="15"/>
                    </a:cubicBezTo>
                    <a:cubicBezTo>
                      <a:pt x="23" y="13"/>
                      <a:pt x="26" y="11"/>
                      <a:pt x="28" y="9"/>
                    </a:cubicBezTo>
                    <a:cubicBezTo>
                      <a:pt x="30" y="8"/>
                      <a:pt x="32" y="6"/>
                      <a:pt x="33" y="5"/>
                    </a:cubicBezTo>
                    <a:cubicBezTo>
                      <a:pt x="34" y="4"/>
                      <a:pt x="33" y="3"/>
                      <a:pt x="33" y="2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4" y="1"/>
                      <a:pt x="20" y="1"/>
                      <a:pt x="18" y="1"/>
                    </a:cubicBezTo>
                    <a:cubicBezTo>
                      <a:pt x="16" y="1"/>
                      <a:pt x="13" y="2"/>
                      <a:pt x="12" y="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6449752" y="1587971"/>
                <a:ext cx="47104" cy="2473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11" y="9"/>
                  </a:cxn>
                  <a:cxn ang="0">
                    <a:pos x="16" y="7"/>
                  </a:cxn>
                  <a:cxn ang="0">
                    <a:pos x="16" y="2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1" y="4"/>
                  </a:cxn>
                </a:cxnLst>
                <a:rect l="0" t="0" r="r" b="b"/>
                <a:pathLst>
                  <a:path w="17" h="9">
                    <a:moveTo>
                      <a:pt x="1" y="4"/>
                    </a:moveTo>
                    <a:cubicBezTo>
                      <a:pt x="0" y="4"/>
                      <a:pt x="0" y="6"/>
                      <a:pt x="0" y="6"/>
                    </a:cubicBezTo>
                    <a:cubicBezTo>
                      <a:pt x="0" y="7"/>
                      <a:pt x="1" y="8"/>
                      <a:pt x="4" y="8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17" y="5"/>
                      <a:pt x="17" y="3"/>
                      <a:pt x="16" y="2"/>
                    </a:cubicBezTo>
                    <a:cubicBezTo>
                      <a:pt x="15" y="1"/>
                      <a:pt x="12" y="0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5285105" y="1264131"/>
                <a:ext cx="1632155" cy="1569742"/>
              </a:xfrm>
              <a:custGeom>
                <a:avLst/>
                <a:gdLst/>
                <a:ahLst/>
                <a:cxnLst>
                  <a:cxn ang="0">
                    <a:pos x="30" y="166"/>
                  </a:cxn>
                  <a:cxn ang="0">
                    <a:pos x="101" y="212"/>
                  </a:cxn>
                  <a:cxn ang="0">
                    <a:pos x="27" y="423"/>
                  </a:cxn>
                  <a:cxn ang="0">
                    <a:pos x="57" y="481"/>
                  </a:cxn>
                  <a:cxn ang="0">
                    <a:pos x="95" y="537"/>
                  </a:cxn>
                  <a:cxn ang="0">
                    <a:pos x="407" y="535"/>
                  </a:cxn>
                  <a:cxn ang="0">
                    <a:pos x="441" y="470"/>
                  </a:cxn>
                  <a:cxn ang="0">
                    <a:pos x="469" y="410"/>
                  </a:cxn>
                  <a:cxn ang="0">
                    <a:pos x="487" y="376"/>
                  </a:cxn>
                  <a:cxn ang="0">
                    <a:pos x="510" y="326"/>
                  </a:cxn>
                  <a:cxn ang="0">
                    <a:pos x="554" y="265"/>
                  </a:cxn>
                  <a:cxn ang="0">
                    <a:pos x="580" y="200"/>
                  </a:cxn>
                  <a:cxn ang="0">
                    <a:pos x="578" y="165"/>
                  </a:cxn>
                  <a:cxn ang="0">
                    <a:pos x="547" y="158"/>
                  </a:cxn>
                  <a:cxn ang="0">
                    <a:pos x="530" y="150"/>
                  </a:cxn>
                  <a:cxn ang="0">
                    <a:pos x="510" y="151"/>
                  </a:cxn>
                  <a:cxn ang="0">
                    <a:pos x="485" y="173"/>
                  </a:cxn>
                  <a:cxn ang="0">
                    <a:pos x="479" y="193"/>
                  </a:cxn>
                  <a:cxn ang="0">
                    <a:pos x="436" y="222"/>
                  </a:cxn>
                  <a:cxn ang="0">
                    <a:pos x="440" y="200"/>
                  </a:cxn>
                  <a:cxn ang="0">
                    <a:pos x="415" y="213"/>
                  </a:cxn>
                  <a:cxn ang="0">
                    <a:pos x="388" y="205"/>
                  </a:cxn>
                  <a:cxn ang="0">
                    <a:pos x="372" y="213"/>
                  </a:cxn>
                  <a:cxn ang="0">
                    <a:pos x="367" y="229"/>
                  </a:cxn>
                  <a:cxn ang="0">
                    <a:pos x="342" y="207"/>
                  </a:cxn>
                  <a:cxn ang="0">
                    <a:pos x="340" y="199"/>
                  </a:cxn>
                  <a:cxn ang="0">
                    <a:pos x="378" y="197"/>
                  </a:cxn>
                  <a:cxn ang="0">
                    <a:pos x="409" y="198"/>
                  </a:cxn>
                  <a:cxn ang="0">
                    <a:pos x="443" y="192"/>
                  </a:cxn>
                  <a:cxn ang="0">
                    <a:pos x="476" y="152"/>
                  </a:cxn>
                  <a:cxn ang="0">
                    <a:pos x="441" y="127"/>
                  </a:cxn>
                  <a:cxn ang="0">
                    <a:pos x="393" y="124"/>
                  </a:cxn>
                  <a:cxn ang="0">
                    <a:pos x="373" y="156"/>
                  </a:cxn>
                  <a:cxn ang="0">
                    <a:pos x="348" y="174"/>
                  </a:cxn>
                  <a:cxn ang="0">
                    <a:pos x="308" y="200"/>
                  </a:cxn>
                  <a:cxn ang="0">
                    <a:pos x="321" y="251"/>
                  </a:cxn>
                  <a:cxn ang="0">
                    <a:pos x="304" y="213"/>
                  </a:cxn>
                  <a:cxn ang="0">
                    <a:pos x="292" y="188"/>
                  </a:cxn>
                  <a:cxn ang="0">
                    <a:pos x="238" y="206"/>
                  </a:cxn>
                  <a:cxn ang="0">
                    <a:pos x="186" y="228"/>
                  </a:cxn>
                  <a:cxn ang="0">
                    <a:pos x="168" y="264"/>
                  </a:cxn>
                  <a:cxn ang="0">
                    <a:pos x="175" y="227"/>
                  </a:cxn>
                  <a:cxn ang="0">
                    <a:pos x="149" y="214"/>
                  </a:cxn>
                  <a:cxn ang="0">
                    <a:pos x="154" y="204"/>
                  </a:cxn>
                  <a:cxn ang="0">
                    <a:pos x="172" y="209"/>
                  </a:cxn>
                  <a:cxn ang="0">
                    <a:pos x="201" y="223"/>
                  </a:cxn>
                  <a:cxn ang="0">
                    <a:pos x="255" y="198"/>
                  </a:cxn>
                  <a:cxn ang="0">
                    <a:pos x="319" y="175"/>
                  </a:cxn>
                  <a:cxn ang="0">
                    <a:pos x="297" y="153"/>
                  </a:cxn>
                  <a:cxn ang="0">
                    <a:pos x="266" y="90"/>
                  </a:cxn>
                  <a:cxn ang="0">
                    <a:pos x="232" y="51"/>
                  </a:cxn>
                  <a:cxn ang="0">
                    <a:pos x="192" y="6"/>
                  </a:cxn>
                  <a:cxn ang="0">
                    <a:pos x="151" y="7"/>
                  </a:cxn>
                  <a:cxn ang="0">
                    <a:pos x="111" y="29"/>
                  </a:cxn>
                  <a:cxn ang="0">
                    <a:pos x="67" y="39"/>
                  </a:cxn>
                  <a:cxn ang="0">
                    <a:pos x="21" y="57"/>
                  </a:cxn>
                </a:cxnLst>
                <a:rect l="0" t="0" r="r" b="b"/>
                <a:pathLst>
                  <a:path w="586" h="563">
                    <a:moveTo>
                      <a:pt x="4" y="113"/>
                    </a:moveTo>
                    <a:cubicBezTo>
                      <a:pt x="5" y="117"/>
                      <a:pt x="5" y="123"/>
                      <a:pt x="5" y="126"/>
                    </a:cubicBezTo>
                    <a:cubicBezTo>
                      <a:pt x="5" y="129"/>
                      <a:pt x="5" y="133"/>
                      <a:pt x="6" y="134"/>
                    </a:cubicBezTo>
                    <a:cubicBezTo>
                      <a:pt x="8" y="134"/>
                      <a:pt x="9" y="136"/>
                      <a:pt x="10" y="138"/>
                    </a:cubicBezTo>
                    <a:cubicBezTo>
                      <a:pt x="10" y="139"/>
                      <a:pt x="10" y="142"/>
                      <a:pt x="11" y="143"/>
                    </a:cubicBezTo>
                    <a:cubicBezTo>
                      <a:pt x="11" y="145"/>
                      <a:pt x="14" y="148"/>
                      <a:pt x="18" y="151"/>
                    </a:cubicBezTo>
                    <a:cubicBezTo>
                      <a:pt x="21" y="154"/>
                      <a:pt x="25" y="158"/>
                      <a:pt x="25" y="160"/>
                    </a:cubicBezTo>
                    <a:cubicBezTo>
                      <a:pt x="26" y="162"/>
                      <a:pt x="28" y="165"/>
                      <a:pt x="30" y="166"/>
                    </a:cubicBezTo>
                    <a:cubicBezTo>
                      <a:pt x="32" y="168"/>
                      <a:pt x="36" y="170"/>
                      <a:pt x="38" y="172"/>
                    </a:cubicBezTo>
                    <a:cubicBezTo>
                      <a:pt x="40" y="173"/>
                      <a:pt x="45" y="177"/>
                      <a:pt x="49" y="179"/>
                    </a:cubicBezTo>
                    <a:cubicBezTo>
                      <a:pt x="52" y="181"/>
                      <a:pt x="58" y="185"/>
                      <a:pt x="60" y="187"/>
                    </a:cubicBezTo>
                    <a:cubicBezTo>
                      <a:pt x="63" y="189"/>
                      <a:pt x="67" y="191"/>
                      <a:pt x="70" y="191"/>
                    </a:cubicBezTo>
                    <a:cubicBezTo>
                      <a:pt x="72" y="191"/>
                      <a:pt x="77" y="193"/>
                      <a:pt x="79" y="194"/>
                    </a:cubicBezTo>
                    <a:cubicBezTo>
                      <a:pt x="82" y="195"/>
                      <a:pt x="85" y="197"/>
                      <a:pt x="86" y="199"/>
                    </a:cubicBezTo>
                    <a:cubicBezTo>
                      <a:pt x="87" y="200"/>
                      <a:pt x="91" y="203"/>
                      <a:pt x="94" y="205"/>
                    </a:cubicBezTo>
                    <a:cubicBezTo>
                      <a:pt x="97" y="207"/>
                      <a:pt x="101" y="210"/>
                      <a:pt x="101" y="212"/>
                    </a:cubicBezTo>
                    <a:cubicBezTo>
                      <a:pt x="102" y="213"/>
                      <a:pt x="105" y="214"/>
                      <a:pt x="107" y="214"/>
                    </a:cubicBezTo>
                    <a:cubicBezTo>
                      <a:pt x="109" y="213"/>
                      <a:pt x="113" y="213"/>
                      <a:pt x="116" y="214"/>
                    </a:cubicBezTo>
                    <a:cubicBezTo>
                      <a:pt x="118" y="215"/>
                      <a:pt x="113" y="233"/>
                      <a:pt x="104" y="253"/>
                    </a:cubicBezTo>
                    <a:cubicBezTo>
                      <a:pt x="100" y="260"/>
                      <a:pt x="100" y="260"/>
                      <a:pt x="100" y="260"/>
                    </a:cubicBezTo>
                    <a:cubicBezTo>
                      <a:pt x="91" y="280"/>
                      <a:pt x="76" y="313"/>
                      <a:pt x="68" y="333"/>
                    </a:cubicBezTo>
                    <a:cubicBezTo>
                      <a:pt x="32" y="412"/>
                      <a:pt x="32" y="412"/>
                      <a:pt x="32" y="412"/>
                    </a:cubicBezTo>
                    <a:cubicBezTo>
                      <a:pt x="32" y="412"/>
                      <a:pt x="31" y="414"/>
                      <a:pt x="30" y="417"/>
                    </a:cubicBezTo>
                    <a:cubicBezTo>
                      <a:pt x="28" y="419"/>
                      <a:pt x="27" y="422"/>
                      <a:pt x="27" y="423"/>
                    </a:cubicBezTo>
                    <a:cubicBezTo>
                      <a:pt x="27" y="424"/>
                      <a:pt x="27" y="427"/>
                      <a:pt x="28" y="429"/>
                    </a:cubicBezTo>
                    <a:cubicBezTo>
                      <a:pt x="29" y="431"/>
                      <a:pt x="31" y="435"/>
                      <a:pt x="33" y="437"/>
                    </a:cubicBezTo>
                    <a:cubicBezTo>
                      <a:pt x="35" y="439"/>
                      <a:pt x="38" y="443"/>
                      <a:pt x="39" y="445"/>
                    </a:cubicBezTo>
                    <a:cubicBezTo>
                      <a:pt x="40" y="447"/>
                      <a:pt x="40" y="449"/>
                      <a:pt x="40" y="449"/>
                    </a:cubicBezTo>
                    <a:cubicBezTo>
                      <a:pt x="40" y="449"/>
                      <a:pt x="41" y="450"/>
                      <a:pt x="43" y="452"/>
                    </a:cubicBezTo>
                    <a:cubicBezTo>
                      <a:pt x="44" y="454"/>
                      <a:pt x="46" y="457"/>
                      <a:pt x="48" y="460"/>
                    </a:cubicBezTo>
                    <a:cubicBezTo>
                      <a:pt x="50" y="462"/>
                      <a:pt x="52" y="467"/>
                      <a:pt x="52" y="469"/>
                    </a:cubicBezTo>
                    <a:cubicBezTo>
                      <a:pt x="53" y="472"/>
                      <a:pt x="55" y="477"/>
                      <a:pt x="57" y="481"/>
                    </a:cubicBezTo>
                    <a:cubicBezTo>
                      <a:pt x="58" y="485"/>
                      <a:pt x="60" y="490"/>
                      <a:pt x="61" y="493"/>
                    </a:cubicBezTo>
                    <a:cubicBezTo>
                      <a:pt x="62" y="495"/>
                      <a:pt x="63" y="499"/>
                      <a:pt x="63" y="502"/>
                    </a:cubicBezTo>
                    <a:cubicBezTo>
                      <a:pt x="63" y="505"/>
                      <a:pt x="64" y="509"/>
                      <a:pt x="65" y="512"/>
                    </a:cubicBezTo>
                    <a:cubicBezTo>
                      <a:pt x="66" y="515"/>
                      <a:pt x="68" y="517"/>
                      <a:pt x="69" y="517"/>
                    </a:cubicBezTo>
                    <a:cubicBezTo>
                      <a:pt x="71" y="517"/>
                      <a:pt x="73" y="519"/>
                      <a:pt x="74" y="521"/>
                    </a:cubicBezTo>
                    <a:cubicBezTo>
                      <a:pt x="76" y="523"/>
                      <a:pt x="79" y="525"/>
                      <a:pt x="82" y="527"/>
                    </a:cubicBezTo>
                    <a:cubicBezTo>
                      <a:pt x="85" y="528"/>
                      <a:pt x="89" y="531"/>
                      <a:pt x="90" y="534"/>
                    </a:cubicBezTo>
                    <a:cubicBezTo>
                      <a:pt x="91" y="536"/>
                      <a:pt x="94" y="538"/>
                      <a:pt x="95" y="537"/>
                    </a:cubicBezTo>
                    <a:cubicBezTo>
                      <a:pt x="97" y="537"/>
                      <a:pt x="100" y="538"/>
                      <a:pt x="101" y="540"/>
                    </a:cubicBezTo>
                    <a:cubicBezTo>
                      <a:pt x="102" y="543"/>
                      <a:pt x="105" y="544"/>
                      <a:pt x="106" y="544"/>
                    </a:cubicBezTo>
                    <a:cubicBezTo>
                      <a:pt x="108" y="543"/>
                      <a:pt x="111" y="544"/>
                      <a:pt x="113" y="545"/>
                    </a:cubicBezTo>
                    <a:cubicBezTo>
                      <a:pt x="115" y="546"/>
                      <a:pt x="116" y="546"/>
                      <a:pt x="116" y="546"/>
                    </a:cubicBezTo>
                    <a:cubicBezTo>
                      <a:pt x="394" y="563"/>
                      <a:pt x="394" y="563"/>
                      <a:pt x="394" y="563"/>
                    </a:cubicBezTo>
                    <a:cubicBezTo>
                      <a:pt x="394" y="563"/>
                      <a:pt x="395" y="561"/>
                      <a:pt x="397" y="558"/>
                    </a:cubicBezTo>
                    <a:cubicBezTo>
                      <a:pt x="398" y="555"/>
                      <a:pt x="400" y="550"/>
                      <a:pt x="401" y="547"/>
                    </a:cubicBezTo>
                    <a:cubicBezTo>
                      <a:pt x="402" y="544"/>
                      <a:pt x="405" y="538"/>
                      <a:pt x="407" y="535"/>
                    </a:cubicBezTo>
                    <a:cubicBezTo>
                      <a:pt x="410" y="532"/>
                      <a:pt x="413" y="527"/>
                      <a:pt x="415" y="525"/>
                    </a:cubicBezTo>
                    <a:cubicBezTo>
                      <a:pt x="417" y="522"/>
                      <a:pt x="420" y="520"/>
                      <a:pt x="421" y="520"/>
                    </a:cubicBezTo>
                    <a:cubicBezTo>
                      <a:pt x="422" y="520"/>
                      <a:pt x="425" y="518"/>
                      <a:pt x="426" y="516"/>
                    </a:cubicBezTo>
                    <a:cubicBezTo>
                      <a:pt x="427" y="513"/>
                      <a:pt x="429" y="510"/>
                      <a:pt x="430" y="508"/>
                    </a:cubicBezTo>
                    <a:cubicBezTo>
                      <a:pt x="430" y="506"/>
                      <a:pt x="433" y="503"/>
                      <a:pt x="434" y="501"/>
                    </a:cubicBezTo>
                    <a:cubicBezTo>
                      <a:pt x="436" y="499"/>
                      <a:pt x="438" y="495"/>
                      <a:pt x="439" y="492"/>
                    </a:cubicBezTo>
                    <a:cubicBezTo>
                      <a:pt x="439" y="490"/>
                      <a:pt x="441" y="484"/>
                      <a:pt x="442" y="480"/>
                    </a:cubicBezTo>
                    <a:cubicBezTo>
                      <a:pt x="443" y="476"/>
                      <a:pt x="443" y="472"/>
                      <a:pt x="441" y="470"/>
                    </a:cubicBezTo>
                    <a:cubicBezTo>
                      <a:pt x="440" y="468"/>
                      <a:pt x="437" y="465"/>
                      <a:pt x="436" y="463"/>
                    </a:cubicBezTo>
                    <a:cubicBezTo>
                      <a:pt x="435" y="461"/>
                      <a:pt x="436" y="457"/>
                      <a:pt x="437" y="455"/>
                    </a:cubicBezTo>
                    <a:cubicBezTo>
                      <a:pt x="439" y="453"/>
                      <a:pt x="440" y="449"/>
                      <a:pt x="440" y="446"/>
                    </a:cubicBezTo>
                    <a:cubicBezTo>
                      <a:pt x="440" y="443"/>
                      <a:pt x="441" y="438"/>
                      <a:pt x="442" y="435"/>
                    </a:cubicBezTo>
                    <a:cubicBezTo>
                      <a:pt x="443" y="431"/>
                      <a:pt x="446" y="427"/>
                      <a:pt x="449" y="426"/>
                    </a:cubicBezTo>
                    <a:cubicBezTo>
                      <a:pt x="452" y="425"/>
                      <a:pt x="456" y="423"/>
                      <a:pt x="460" y="422"/>
                    </a:cubicBezTo>
                    <a:cubicBezTo>
                      <a:pt x="463" y="421"/>
                      <a:pt x="466" y="418"/>
                      <a:pt x="466" y="417"/>
                    </a:cubicBezTo>
                    <a:cubicBezTo>
                      <a:pt x="466" y="415"/>
                      <a:pt x="468" y="412"/>
                      <a:pt x="469" y="410"/>
                    </a:cubicBezTo>
                    <a:cubicBezTo>
                      <a:pt x="470" y="408"/>
                      <a:pt x="473" y="407"/>
                      <a:pt x="475" y="406"/>
                    </a:cubicBezTo>
                    <a:cubicBezTo>
                      <a:pt x="476" y="405"/>
                      <a:pt x="478" y="403"/>
                      <a:pt x="478" y="401"/>
                    </a:cubicBezTo>
                    <a:cubicBezTo>
                      <a:pt x="478" y="399"/>
                      <a:pt x="479" y="397"/>
                      <a:pt x="480" y="396"/>
                    </a:cubicBezTo>
                    <a:cubicBezTo>
                      <a:pt x="481" y="396"/>
                      <a:pt x="482" y="394"/>
                      <a:pt x="482" y="392"/>
                    </a:cubicBezTo>
                    <a:cubicBezTo>
                      <a:pt x="482" y="390"/>
                      <a:pt x="483" y="388"/>
                      <a:pt x="484" y="388"/>
                    </a:cubicBezTo>
                    <a:cubicBezTo>
                      <a:pt x="485" y="387"/>
                      <a:pt x="485" y="385"/>
                      <a:pt x="485" y="384"/>
                    </a:cubicBezTo>
                    <a:cubicBezTo>
                      <a:pt x="484" y="383"/>
                      <a:pt x="484" y="381"/>
                      <a:pt x="484" y="379"/>
                    </a:cubicBezTo>
                    <a:cubicBezTo>
                      <a:pt x="484" y="378"/>
                      <a:pt x="485" y="377"/>
                      <a:pt x="487" y="376"/>
                    </a:cubicBezTo>
                    <a:cubicBezTo>
                      <a:pt x="488" y="375"/>
                      <a:pt x="489" y="374"/>
                      <a:pt x="488" y="372"/>
                    </a:cubicBezTo>
                    <a:cubicBezTo>
                      <a:pt x="487" y="371"/>
                      <a:pt x="485" y="369"/>
                      <a:pt x="484" y="367"/>
                    </a:cubicBezTo>
                    <a:cubicBezTo>
                      <a:pt x="483" y="366"/>
                      <a:pt x="480" y="365"/>
                      <a:pt x="478" y="364"/>
                    </a:cubicBezTo>
                    <a:cubicBezTo>
                      <a:pt x="476" y="363"/>
                      <a:pt x="473" y="362"/>
                      <a:pt x="470" y="361"/>
                    </a:cubicBezTo>
                    <a:cubicBezTo>
                      <a:pt x="468" y="360"/>
                      <a:pt x="466" y="360"/>
                      <a:pt x="466" y="360"/>
                    </a:cubicBezTo>
                    <a:cubicBezTo>
                      <a:pt x="466" y="360"/>
                      <a:pt x="466" y="359"/>
                      <a:pt x="466" y="358"/>
                    </a:cubicBezTo>
                    <a:cubicBezTo>
                      <a:pt x="466" y="356"/>
                      <a:pt x="475" y="349"/>
                      <a:pt x="486" y="341"/>
                    </a:cubicBezTo>
                    <a:cubicBezTo>
                      <a:pt x="497" y="332"/>
                      <a:pt x="507" y="326"/>
                      <a:pt x="510" y="326"/>
                    </a:cubicBezTo>
                    <a:cubicBezTo>
                      <a:pt x="512" y="326"/>
                      <a:pt x="515" y="324"/>
                      <a:pt x="517" y="321"/>
                    </a:cubicBezTo>
                    <a:cubicBezTo>
                      <a:pt x="519" y="318"/>
                      <a:pt x="522" y="315"/>
                      <a:pt x="524" y="313"/>
                    </a:cubicBezTo>
                    <a:cubicBezTo>
                      <a:pt x="525" y="312"/>
                      <a:pt x="527" y="309"/>
                      <a:pt x="527" y="307"/>
                    </a:cubicBezTo>
                    <a:cubicBezTo>
                      <a:pt x="527" y="305"/>
                      <a:pt x="529" y="303"/>
                      <a:pt x="531" y="302"/>
                    </a:cubicBezTo>
                    <a:cubicBezTo>
                      <a:pt x="532" y="301"/>
                      <a:pt x="535" y="298"/>
                      <a:pt x="537" y="296"/>
                    </a:cubicBezTo>
                    <a:cubicBezTo>
                      <a:pt x="539" y="294"/>
                      <a:pt x="541" y="289"/>
                      <a:pt x="541" y="286"/>
                    </a:cubicBezTo>
                    <a:cubicBezTo>
                      <a:pt x="542" y="283"/>
                      <a:pt x="544" y="278"/>
                      <a:pt x="546" y="275"/>
                    </a:cubicBezTo>
                    <a:cubicBezTo>
                      <a:pt x="548" y="272"/>
                      <a:pt x="552" y="268"/>
                      <a:pt x="554" y="265"/>
                    </a:cubicBezTo>
                    <a:cubicBezTo>
                      <a:pt x="557" y="262"/>
                      <a:pt x="559" y="258"/>
                      <a:pt x="559" y="255"/>
                    </a:cubicBezTo>
                    <a:cubicBezTo>
                      <a:pt x="559" y="253"/>
                      <a:pt x="560" y="250"/>
                      <a:pt x="560" y="248"/>
                    </a:cubicBezTo>
                    <a:cubicBezTo>
                      <a:pt x="561" y="247"/>
                      <a:pt x="562" y="245"/>
                      <a:pt x="562" y="244"/>
                    </a:cubicBezTo>
                    <a:cubicBezTo>
                      <a:pt x="561" y="243"/>
                      <a:pt x="563" y="240"/>
                      <a:pt x="566" y="238"/>
                    </a:cubicBezTo>
                    <a:cubicBezTo>
                      <a:pt x="568" y="235"/>
                      <a:pt x="571" y="230"/>
                      <a:pt x="571" y="227"/>
                    </a:cubicBezTo>
                    <a:cubicBezTo>
                      <a:pt x="572" y="224"/>
                      <a:pt x="573" y="220"/>
                      <a:pt x="575" y="218"/>
                    </a:cubicBezTo>
                    <a:cubicBezTo>
                      <a:pt x="577" y="217"/>
                      <a:pt x="580" y="212"/>
                      <a:pt x="580" y="209"/>
                    </a:cubicBezTo>
                    <a:cubicBezTo>
                      <a:pt x="581" y="205"/>
                      <a:pt x="581" y="201"/>
                      <a:pt x="580" y="200"/>
                    </a:cubicBezTo>
                    <a:cubicBezTo>
                      <a:pt x="579" y="198"/>
                      <a:pt x="579" y="196"/>
                      <a:pt x="580" y="196"/>
                    </a:cubicBezTo>
                    <a:cubicBezTo>
                      <a:pt x="581" y="195"/>
                      <a:pt x="582" y="192"/>
                      <a:pt x="582" y="189"/>
                    </a:cubicBezTo>
                    <a:cubicBezTo>
                      <a:pt x="582" y="186"/>
                      <a:pt x="583" y="182"/>
                      <a:pt x="584" y="179"/>
                    </a:cubicBezTo>
                    <a:cubicBezTo>
                      <a:pt x="585" y="176"/>
                      <a:pt x="586" y="173"/>
                      <a:pt x="586" y="173"/>
                    </a:cubicBezTo>
                    <a:cubicBezTo>
                      <a:pt x="586" y="173"/>
                      <a:pt x="584" y="174"/>
                      <a:pt x="581" y="174"/>
                    </a:cubicBezTo>
                    <a:cubicBezTo>
                      <a:pt x="579" y="175"/>
                      <a:pt x="578" y="174"/>
                      <a:pt x="579" y="172"/>
                    </a:cubicBezTo>
                    <a:cubicBezTo>
                      <a:pt x="580" y="170"/>
                      <a:pt x="581" y="167"/>
                      <a:pt x="580" y="166"/>
                    </a:cubicBezTo>
                    <a:cubicBezTo>
                      <a:pt x="580" y="164"/>
                      <a:pt x="579" y="164"/>
                      <a:pt x="578" y="165"/>
                    </a:cubicBezTo>
                    <a:cubicBezTo>
                      <a:pt x="578" y="167"/>
                      <a:pt x="576" y="168"/>
                      <a:pt x="574" y="168"/>
                    </a:cubicBezTo>
                    <a:cubicBezTo>
                      <a:pt x="572" y="168"/>
                      <a:pt x="569" y="168"/>
                      <a:pt x="567" y="168"/>
                    </a:cubicBezTo>
                    <a:cubicBezTo>
                      <a:pt x="565" y="168"/>
                      <a:pt x="563" y="167"/>
                      <a:pt x="562" y="166"/>
                    </a:cubicBezTo>
                    <a:cubicBezTo>
                      <a:pt x="562" y="166"/>
                      <a:pt x="561" y="164"/>
                      <a:pt x="561" y="163"/>
                    </a:cubicBezTo>
                    <a:cubicBezTo>
                      <a:pt x="561" y="161"/>
                      <a:pt x="560" y="160"/>
                      <a:pt x="558" y="160"/>
                    </a:cubicBezTo>
                    <a:cubicBezTo>
                      <a:pt x="557" y="161"/>
                      <a:pt x="555" y="160"/>
                      <a:pt x="554" y="158"/>
                    </a:cubicBezTo>
                    <a:cubicBezTo>
                      <a:pt x="553" y="157"/>
                      <a:pt x="551" y="157"/>
                      <a:pt x="549" y="158"/>
                    </a:cubicBezTo>
                    <a:cubicBezTo>
                      <a:pt x="548" y="160"/>
                      <a:pt x="547" y="159"/>
                      <a:pt x="547" y="158"/>
                    </a:cubicBezTo>
                    <a:cubicBezTo>
                      <a:pt x="547" y="156"/>
                      <a:pt x="546" y="156"/>
                      <a:pt x="544" y="157"/>
                    </a:cubicBezTo>
                    <a:cubicBezTo>
                      <a:pt x="543" y="158"/>
                      <a:pt x="541" y="158"/>
                      <a:pt x="541" y="156"/>
                    </a:cubicBezTo>
                    <a:cubicBezTo>
                      <a:pt x="541" y="155"/>
                      <a:pt x="540" y="154"/>
                      <a:pt x="539" y="155"/>
                    </a:cubicBezTo>
                    <a:cubicBezTo>
                      <a:pt x="538" y="156"/>
                      <a:pt x="537" y="156"/>
                      <a:pt x="537" y="155"/>
                    </a:cubicBezTo>
                    <a:cubicBezTo>
                      <a:pt x="537" y="154"/>
                      <a:pt x="536" y="154"/>
                      <a:pt x="536" y="154"/>
                    </a:cubicBezTo>
                    <a:cubicBezTo>
                      <a:pt x="535" y="154"/>
                      <a:pt x="534" y="153"/>
                      <a:pt x="534" y="152"/>
                    </a:cubicBezTo>
                    <a:cubicBezTo>
                      <a:pt x="534" y="150"/>
                      <a:pt x="534" y="149"/>
                      <a:pt x="533" y="149"/>
                    </a:cubicBezTo>
                    <a:cubicBezTo>
                      <a:pt x="532" y="148"/>
                      <a:pt x="531" y="149"/>
                      <a:pt x="530" y="150"/>
                    </a:cubicBezTo>
                    <a:cubicBezTo>
                      <a:pt x="529" y="151"/>
                      <a:pt x="529" y="152"/>
                      <a:pt x="528" y="151"/>
                    </a:cubicBezTo>
                    <a:cubicBezTo>
                      <a:pt x="527" y="150"/>
                      <a:pt x="526" y="150"/>
                      <a:pt x="526" y="150"/>
                    </a:cubicBezTo>
                    <a:cubicBezTo>
                      <a:pt x="525" y="151"/>
                      <a:pt x="525" y="153"/>
                      <a:pt x="526" y="154"/>
                    </a:cubicBezTo>
                    <a:cubicBezTo>
                      <a:pt x="526" y="155"/>
                      <a:pt x="526" y="156"/>
                      <a:pt x="524" y="155"/>
                    </a:cubicBezTo>
                    <a:cubicBezTo>
                      <a:pt x="523" y="155"/>
                      <a:pt x="521" y="154"/>
                      <a:pt x="520" y="152"/>
                    </a:cubicBezTo>
                    <a:cubicBezTo>
                      <a:pt x="520" y="151"/>
                      <a:pt x="518" y="150"/>
                      <a:pt x="517" y="151"/>
                    </a:cubicBezTo>
                    <a:cubicBezTo>
                      <a:pt x="516" y="152"/>
                      <a:pt x="515" y="152"/>
                      <a:pt x="514" y="153"/>
                    </a:cubicBezTo>
                    <a:cubicBezTo>
                      <a:pt x="513" y="153"/>
                      <a:pt x="511" y="152"/>
                      <a:pt x="510" y="151"/>
                    </a:cubicBezTo>
                    <a:cubicBezTo>
                      <a:pt x="510" y="150"/>
                      <a:pt x="508" y="150"/>
                      <a:pt x="508" y="150"/>
                    </a:cubicBezTo>
                    <a:cubicBezTo>
                      <a:pt x="507" y="151"/>
                      <a:pt x="506" y="152"/>
                      <a:pt x="505" y="152"/>
                    </a:cubicBezTo>
                    <a:cubicBezTo>
                      <a:pt x="504" y="153"/>
                      <a:pt x="502" y="154"/>
                      <a:pt x="500" y="153"/>
                    </a:cubicBezTo>
                    <a:cubicBezTo>
                      <a:pt x="498" y="153"/>
                      <a:pt x="495" y="154"/>
                      <a:pt x="494" y="155"/>
                    </a:cubicBezTo>
                    <a:cubicBezTo>
                      <a:pt x="493" y="157"/>
                      <a:pt x="492" y="158"/>
                      <a:pt x="491" y="158"/>
                    </a:cubicBezTo>
                    <a:cubicBezTo>
                      <a:pt x="490" y="158"/>
                      <a:pt x="488" y="159"/>
                      <a:pt x="487" y="161"/>
                    </a:cubicBezTo>
                    <a:cubicBezTo>
                      <a:pt x="486" y="163"/>
                      <a:pt x="485" y="166"/>
                      <a:pt x="485" y="168"/>
                    </a:cubicBezTo>
                    <a:cubicBezTo>
                      <a:pt x="486" y="170"/>
                      <a:pt x="486" y="172"/>
                      <a:pt x="485" y="173"/>
                    </a:cubicBezTo>
                    <a:cubicBezTo>
                      <a:pt x="485" y="175"/>
                      <a:pt x="483" y="177"/>
                      <a:pt x="482" y="178"/>
                    </a:cubicBezTo>
                    <a:cubicBezTo>
                      <a:pt x="480" y="180"/>
                      <a:pt x="479" y="182"/>
                      <a:pt x="478" y="184"/>
                    </a:cubicBezTo>
                    <a:cubicBezTo>
                      <a:pt x="477" y="186"/>
                      <a:pt x="478" y="187"/>
                      <a:pt x="479" y="187"/>
                    </a:cubicBezTo>
                    <a:cubicBezTo>
                      <a:pt x="481" y="186"/>
                      <a:pt x="483" y="186"/>
                      <a:pt x="484" y="185"/>
                    </a:cubicBezTo>
                    <a:cubicBezTo>
                      <a:pt x="486" y="185"/>
                      <a:pt x="488" y="185"/>
                      <a:pt x="488" y="185"/>
                    </a:cubicBezTo>
                    <a:cubicBezTo>
                      <a:pt x="489" y="186"/>
                      <a:pt x="488" y="187"/>
                      <a:pt x="487" y="188"/>
                    </a:cubicBezTo>
                    <a:cubicBezTo>
                      <a:pt x="485" y="188"/>
                      <a:pt x="483" y="190"/>
                      <a:pt x="483" y="191"/>
                    </a:cubicBezTo>
                    <a:cubicBezTo>
                      <a:pt x="482" y="192"/>
                      <a:pt x="480" y="193"/>
                      <a:pt x="479" y="193"/>
                    </a:cubicBezTo>
                    <a:cubicBezTo>
                      <a:pt x="477" y="193"/>
                      <a:pt x="475" y="192"/>
                      <a:pt x="474" y="190"/>
                    </a:cubicBezTo>
                    <a:cubicBezTo>
                      <a:pt x="473" y="188"/>
                      <a:pt x="471" y="187"/>
                      <a:pt x="469" y="187"/>
                    </a:cubicBezTo>
                    <a:cubicBezTo>
                      <a:pt x="468" y="188"/>
                      <a:pt x="466" y="189"/>
                      <a:pt x="464" y="190"/>
                    </a:cubicBezTo>
                    <a:cubicBezTo>
                      <a:pt x="463" y="192"/>
                      <a:pt x="460" y="195"/>
                      <a:pt x="458" y="198"/>
                    </a:cubicBezTo>
                    <a:cubicBezTo>
                      <a:pt x="457" y="201"/>
                      <a:pt x="453" y="203"/>
                      <a:pt x="451" y="203"/>
                    </a:cubicBezTo>
                    <a:cubicBezTo>
                      <a:pt x="449" y="203"/>
                      <a:pt x="446" y="205"/>
                      <a:pt x="444" y="207"/>
                    </a:cubicBezTo>
                    <a:cubicBezTo>
                      <a:pt x="442" y="209"/>
                      <a:pt x="440" y="213"/>
                      <a:pt x="439" y="215"/>
                    </a:cubicBezTo>
                    <a:cubicBezTo>
                      <a:pt x="438" y="217"/>
                      <a:pt x="437" y="220"/>
                      <a:pt x="436" y="222"/>
                    </a:cubicBezTo>
                    <a:cubicBezTo>
                      <a:pt x="436" y="224"/>
                      <a:pt x="434" y="227"/>
                      <a:pt x="433" y="229"/>
                    </a:cubicBezTo>
                    <a:cubicBezTo>
                      <a:pt x="432" y="232"/>
                      <a:pt x="431" y="234"/>
                      <a:pt x="431" y="234"/>
                    </a:cubicBezTo>
                    <a:cubicBezTo>
                      <a:pt x="431" y="234"/>
                      <a:pt x="431" y="232"/>
                      <a:pt x="431" y="230"/>
                    </a:cubicBezTo>
                    <a:cubicBezTo>
                      <a:pt x="432" y="228"/>
                      <a:pt x="431" y="225"/>
                      <a:pt x="431" y="224"/>
                    </a:cubicBezTo>
                    <a:cubicBezTo>
                      <a:pt x="430" y="222"/>
                      <a:pt x="430" y="220"/>
                      <a:pt x="431" y="218"/>
                    </a:cubicBezTo>
                    <a:cubicBezTo>
                      <a:pt x="432" y="217"/>
                      <a:pt x="433" y="214"/>
                      <a:pt x="433" y="213"/>
                    </a:cubicBezTo>
                    <a:cubicBezTo>
                      <a:pt x="434" y="211"/>
                      <a:pt x="435" y="208"/>
                      <a:pt x="437" y="206"/>
                    </a:cubicBezTo>
                    <a:cubicBezTo>
                      <a:pt x="438" y="203"/>
                      <a:pt x="440" y="201"/>
                      <a:pt x="440" y="200"/>
                    </a:cubicBezTo>
                    <a:cubicBezTo>
                      <a:pt x="440" y="199"/>
                      <a:pt x="438" y="198"/>
                      <a:pt x="437" y="199"/>
                    </a:cubicBezTo>
                    <a:cubicBezTo>
                      <a:pt x="435" y="199"/>
                      <a:pt x="433" y="200"/>
                      <a:pt x="432" y="200"/>
                    </a:cubicBezTo>
                    <a:cubicBezTo>
                      <a:pt x="432" y="200"/>
                      <a:pt x="430" y="201"/>
                      <a:pt x="428" y="202"/>
                    </a:cubicBezTo>
                    <a:cubicBezTo>
                      <a:pt x="427" y="203"/>
                      <a:pt x="425" y="204"/>
                      <a:pt x="423" y="204"/>
                    </a:cubicBezTo>
                    <a:cubicBezTo>
                      <a:pt x="422" y="204"/>
                      <a:pt x="420" y="205"/>
                      <a:pt x="419" y="205"/>
                    </a:cubicBezTo>
                    <a:cubicBezTo>
                      <a:pt x="418" y="205"/>
                      <a:pt x="417" y="207"/>
                      <a:pt x="417" y="208"/>
                    </a:cubicBezTo>
                    <a:cubicBezTo>
                      <a:pt x="416" y="209"/>
                      <a:pt x="416" y="211"/>
                      <a:pt x="416" y="212"/>
                    </a:cubicBezTo>
                    <a:cubicBezTo>
                      <a:pt x="417" y="213"/>
                      <a:pt x="416" y="214"/>
                      <a:pt x="415" y="213"/>
                    </a:cubicBezTo>
                    <a:cubicBezTo>
                      <a:pt x="414" y="213"/>
                      <a:pt x="414" y="211"/>
                      <a:pt x="414" y="209"/>
                    </a:cubicBezTo>
                    <a:cubicBezTo>
                      <a:pt x="414" y="207"/>
                      <a:pt x="413" y="205"/>
                      <a:pt x="412" y="204"/>
                    </a:cubicBezTo>
                    <a:cubicBezTo>
                      <a:pt x="411" y="203"/>
                      <a:pt x="409" y="202"/>
                      <a:pt x="408" y="201"/>
                    </a:cubicBezTo>
                    <a:cubicBezTo>
                      <a:pt x="406" y="201"/>
                      <a:pt x="404" y="202"/>
                      <a:pt x="403" y="203"/>
                    </a:cubicBezTo>
                    <a:cubicBezTo>
                      <a:pt x="402" y="204"/>
                      <a:pt x="400" y="205"/>
                      <a:pt x="399" y="204"/>
                    </a:cubicBezTo>
                    <a:cubicBezTo>
                      <a:pt x="397" y="204"/>
                      <a:pt x="395" y="204"/>
                      <a:pt x="394" y="205"/>
                    </a:cubicBezTo>
                    <a:cubicBezTo>
                      <a:pt x="392" y="206"/>
                      <a:pt x="391" y="206"/>
                      <a:pt x="390" y="206"/>
                    </a:cubicBezTo>
                    <a:cubicBezTo>
                      <a:pt x="389" y="206"/>
                      <a:pt x="389" y="206"/>
                      <a:pt x="388" y="205"/>
                    </a:cubicBezTo>
                    <a:cubicBezTo>
                      <a:pt x="387" y="204"/>
                      <a:pt x="386" y="203"/>
                      <a:pt x="384" y="202"/>
                    </a:cubicBezTo>
                    <a:cubicBezTo>
                      <a:pt x="383" y="201"/>
                      <a:pt x="381" y="201"/>
                      <a:pt x="380" y="201"/>
                    </a:cubicBezTo>
                    <a:cubicBezTo>
                      <a:pt x="379" y="201"/>
                      <a:pt x="378" y="201"/>
                      <a:pt x="377" y="202"/>
                    </a:cubicBezTo>
                    <a:cubicBezTo>
                      <a:pt x="376" y="203"/>
                      <a:pt x="376" y="204"/>
                      <a:pt x="376" y="205"/>
                    </a:cubicBezTo>
                    <a:cubicBezTo>
                      <a:pt x="377" y="206"/>
                      <a:pt x="376" y="207"/>
                      <a:pt x="376" y="206"/>
                    </a:cubicBezTo>
                    <a:cubicBezTo>
                      <a:pt x="375" y="205"/>
                      <a:pt x="374" y="205"/>
                      <a:pt x="373" y="206"/>
                    </a:cubicBezTo>
                    <a:cubicBezTo>
                      <a:pt x="372" y="206"/>
                      <a:pt x="371" y="207"/>
                      <a:pt x="371" y="209"/>
                    </a:cubicBezTo>
                    <a:cubicBezTo>
                      <a:pt x="371" y="210"/>
                      <a:pt x="371" y="212"/>
                      <a:pt x="372" y="213"/>
                    </a:cubicBezTo>
                    <a:cubicBezTo>
                      <a:pt x="372" y="214"/>
                      <a:pt x="371" y="213"/>
                      <a:pt x="370" y="212"/>
                    </a:cubicBezTo>
                    <a:cubicBezTo>
                      <a:pt x="369" y="210"/>
                      <a:pt x="367" y="209"/>
                      <a:pt x="366" y="209"/>
                    </a:cubicBezTo>
                    <a:cubicBezTo>
                      <a:pt x="365" y="208"/>
                      <a:pt x="364" y="209"/>
                      <a:pt x="364" y="211"/>
                    </a:cubicBezTo>
                    <a:cubicBezTo>
                      <a:pt x="363" y="212"/>
                      <a:pt x="363" y="214"/>
                      <a:pt x="363" y="216"/>
                    </a:cubicBezTo>
                    <a:cubicBezTo>
                      <a:pt x="362" y="217"/>
                      <a:pt x="363" y="220"/>
                      <a:pt x="363" y="221"/>
                    </a:cubicBezTo>
                    <a:cubicBezTo>
                      <a:pt x="363" y="222"/>
                      <a:pt x="364" y="224"/>
                      <a:pt x="365" y="225"/>
                    </a:cubicBezTo>
                    <a:cubicBezTo>
                      <a:pt x="366" y="226"/>
                      <a:pt x="368" y="228"/>
                      <a:pt x="368" y="229"/>
                    </a:cubicBezTo>
                    <a:cubicBezTo>
                      <a:pt x="369" y="230"/>
                      <a:pt x="369" y="230"/>
                      <a:pt x="367" y="229"/>
                    </a:cubicBezTo>
                    <a:cubicBezTo>
                      <a:pt x="366" y="228"/>
                      <a:pt x="364" y="227"/>
                      <a:pt x="363" y="225"/>
                    </a:cubicBezTo>
                    <a:cubicBezTo>
                      <a:pt x="362" y="224"/>
                      <a:pt x="361" y="221"/>
                      <a:pt x="360" y="219"/>
                    </a:cubicBezTo>
                    <a:cubicBezTo>
                      <a:pt x="360" y="217"/>
                      <a:pt x="360" y="214"/>
                      <a:pt x="361" y="212"/>
                    </a:cubicBezTo>
                    <a:cubicBezTo>
                      <a:pt x="361" y="210"/>
                      <a:pt x="360" y="207"/>
                      <a:pt x="358" y="206"/>
                    </a:cubicBezTo>
                    <a:cubicBezTo>
                      <a:pt x="357" y="204"/>
                      <a:pt x="355" y="202"/>
                      <a:pt x="354" y="202"/>
                    </a:cubicBezTo>
                    <a:cubicBezTo>
                      <a:pt x="354" y="201"/>
                      <a:pt x="352" y="200"/>
                      <a:pt x="350" y="200"/>
                    </a:cubicBezTo>
                    <a:cubicBezTo>
                      <a:pt x="348" y="200"/>
                      <a:pt x="346" y="201"/>
                      <a:pt x="345" y="202"/>
                    </a:cubicBezTo>
                    <a:cubicBezTo>
                      <a:pt x="344" y="204"/>
                      <a:pt x="343" y="206"/>
                      <a:pt x="342" y="207"/>
                    </a:cubicBezTo>
                    <a:cubicBezTo>
                      <a:pt x="342" y="208"/>
                      <a:pt x="341" y="210"/>
                      <a:pt x="342" y="212"/>
                    </a:cubicBezTo>
                    <a:cubicBezTo>
                      <a:pt x="343" y="214"/>
                      <a:pt x="343" y="215"/>
                      <a:pt x="343" y="216"/>
                    </a:cubicBezTo>
                    <a:cubicBezTo>
                      <a:pt x="343" y="217"/>
                      <a:pt x="344" y="218"/>
                      <a:pt x="345" y="220"/>
                    </a:cubicBezTo>
                    <a:cubicBezTo>
                      <a:pt x="346" y="222"/>
                      <a:pt x="345" y="222"/>
                      <a:pt x="344" y="221"/>
                    </a:cubicBezTo>
                    <a:cubicBezTo>
                      <a:pt x="342" y="219"/>
                      <a:pt x="340" y="215"/>
                      <a:pt x="340" y="212"/>
                    </a:cubicBezTo>
                    <a:cubicBezTo>
                      <a:pt x="339" y="209"/>
                      <a:pt x="339" y="206"/>
                      <a:pt x="341" y="205"/>
                    </a:cubicBezTo>
                    <a:cubicBezTo>
                      <a:pt x="342" y="203"/>
                      <a:pt x="343" y="202"/>
                      <a:pt x="342" y="201"/>
                    </a:cubicBezTo>
                    <a:cubicBezTo>
                      <a:pt x="341" y="200"/>
                      <a:pt x="340" y="199"/>
                      <a:pt x="340" y="199"/>
                    </a:cubicBezTo>
                    <a:cubicBezTo>
                      <a:pt x="339" y="198"/>
                      <a:pt x="340" y="198"/>
                      <a:pt x="342" y="198"/>
                    </a:cubicBezTo>
                    <a:cubicBezTo>
                      <a:pt x="344" y="197"/>
                      <a:pt x="345" y="196"/>
                      <a:pt x="346" y="195"/>
                    </a:cubicBezTo>
                    <a:cubicBezTo>
                      <a:pt x="347" y="194"/>
                      <a:pt x="348" y="194"/>
                      <a:pt x="349" y="195"/>
                    </a:cubicBezTo>
                    <a:cubicBezTo>
                      <a:pt x="351" y="196"/>
                      <a:pt x="353" y="196"/>
                      <a:pt x="354" y="197"/>
                    </a:cubicBezTo>
                    <a:cubicBezTo>
                      <a:pt x="355" y="197"/>
                      <a:pt x="357" y="198"/>
                      <a:pt x="358" y="199"/>
                    </a:cubicBezTo>
                    <a:cubicBezTo>
                      <a:pt x="358" y="200"/>
                      <a:pt x="361" y="201"/>
                      <a:pt x="364" y="202"/>
                    </a:cubicBezTo>
                    <a:cubicBezTo>
                      <a:pt x="367" y="202"/>
                      <a:pt x="371" y="202"/>
                      <a:pt x="373" y="201"/>
                    </a:cubicBezTo>
                    <a:cubicBezTo>
                      <a:pt x="375" y="199"/>
                      <a:pt x="377" y="198"/>
                      <a:pt x="378" y="197"/>
                    </a:cubicBezTo>
                    <a:cubicBezTo>
                      <a:pt x="378" y="197"/>
                      <a:pt x="378" y="196"/>
                      <a:pt x="378" y="196"/>
                    </a:cubicBezTo>
                    <a:cubicBezTo>
                      <a:pt x="378" y="196"/>
                      <a:pt x="379" y="197"/>
                      <a:pt x="381" y="197"/>
                    </a:cubicBezTo>
                    <a:cubicBezTo>
                      <a:pt x="382" y="198"/>
                      <a:pt x="384" y="199"/>
                      <a:pt x="385" y="201"/>
                    </a:cubicBezTo>
                    <a:cubicBezTo>
                      <a:pt x="386" y="202"/>
                      <a:pt x="388" y="203"/>
                      <a:pt x="390" y="202"/>
                    </a:cubicBezTo>
                    <a:cubicBezTo>
                      <a:pt x="392" y="202"/>
                      <a:pt x="393" y="201"/>
                      <a:pt x="392" y="200"/>
                    </a:cubicBezTo>
                    <a:cubicBezTo>
                      <a:pt x="392" y="199"/>
                      <a:pt x="394" y="198"/>
                      <a:pt x="397" y="199"/>
                    </a:cubicBezTo>
                    <a:cubicBezTo>
                      <a:pt x="400" y="199"/>
                      <a:pt x="403" y="199"/>
                      <a:pt x="404" y="198"/>
                    </a:cubicBezTo>
                    <a:cubicBezTo>
                      <a:pt x="405" y="197"/>
                      <a:pt x="408" y="197"/>
                      <a:pt x="409" y="198"/>
                    </a:cubicBezTo>
                    <a:cubicBezTo>
                      <a:pt x="411" y="199"/>
                      <a:pt x="414" y="199"/>
                      <a:pt x="415" y="200"/>
                    </a:cubicBezTo>
                    <a:cubicBezTo>
                      <a:pt x="416" y="200"/>
                      <a:pt x="418" y="199"/>
                      <a:pt x="419" y="197"/>
                    </a:cubicBezTo>
                    <a:cubicBezTo>
                      <a:pt x="419" y="196"/>
                      <a:pt x="420" y="195"/>
                      <a:pt x="421" y="196"/>
                    </a:cubicBezTo>
                    <a:cubicBezTo>
                      <a:pt x="422" y="197"/>
                      <a:pt x="424" y="198"/>
                      <a:pt x="425" y="197"/>
                    </a:cubicBezTo>
                    <a:cubicBezTo>
                      <a:pt x="427" y="196"/>
                      <a:pt x="429" y="194"/>
                      <a:pt x="430" y="193"/>
                    </a:cubicBezTo>
                    <a:cubicBezTo>
                      <a:pt x="431" y="191"/>
                      <a:pt x="432" y="191"/>
                      <a:pt x="433" y="192"/>
                    </a:cubicBezTo>
                    <a:cubicBezTo>
                      <a:pt x="434" y="192"/>
                      <a:pt x="436" y="193"/>
                      <a:pt x="437" y="193"/>
                    </a:cubicBezTo>
                    <a:cubicBezTo>
                      <a:pt x="438" y="193"/>
                      <a:pt x="441" y="193"/>
                      <a:pt x="443" y="192"/>
                    </a:cubicBezTo>
                    <a:cubicBezTo>
                      <a:pt x="445" y="192"/>
                      <a:pt x="450" y="190"/>
                      <a:pt x="453" y="189"/>
                    </a:cubicBezTo>
                    <a:cubicBezTo>
                      <a:pt x="457" y="187"/>
                      <a:pt x="460" y="184"/>
                      <a:pt x="461" y="183"/>
                    </a:cubicBezTo>
                    <a:cubicBezTo>
                      <a:pt x="462" y="182"/>
                      <a:pt x="463" y="178"/>
                      <a:pt x="463" y="176"/>
                    </a:cubicBezTo>
                    <a:cubicBezTo>
                      <a:pt x="463" y="174"/>
                      <a:pt x="465" y="171"/>
                      <a:pt x="466" y="170"/>
                    </a:cubicBezTo>
                    <a:cubicBezTo>
                      <a:pt x="468" y="169"/>
                      <a:pt x="470" y="167"/>
                      <a:pt x="470" y="165"/>
                    </a:cubicBezTo>
                    <a:cubicBezTo>
                      <a:pt x="470" y="163"/>
                      <a:pt x="471" y="161"/>
                      <a:pt x="472" y="160"/>
                    </a:cubicBezTo>
                    <a:cubicBezTo>
                      <a:pt x="474" y="159"/>
                      <a:pt x="475" y="157"/>
                      <a:pt x="475" y="156"/>
                    </a:cubicBezTo>
                    <a:cubicBezTo>
                      <a:pt x="474" y="154"/>
                      <a:pt x="475" y="153"/>
                      <a:pt x="476" y="152"/>
                    </a:cubicBezTo>
                    <a:cubicBezTo>
                      <a:pt x="476" y="151"/>
                      <a:pt x="478" y="149"/>
                      <a:pt x="478" y="146"/>
                    </a:cubicBezTo>
                    <a:cubicBezTo>
                      <a:pt x="479" y="143"/>
                      <a:pt x="480" y="139"/>
                      <a:pt x="481" y="138"/>
                    </a:cubicBezTo>
                    <a:cubicBezTo>
                      <a:pt x="482" y="136"/>
                      <a:pt x="482" y="134"/>
                      <a:pt x="481" y="133"/>
                    </a:cubicBezTo>
                    <a:cubicBezTo>
                      <a:pt x="481" y="132"/>
                      <a:pt x="478" y="131"/>
                      <a:pt x="476" y="131"/>
                    </a:cubicBezTo>
                    <a:cubicBezTo>
                      <a:pt x="474" y="131"/>
                      <a:pt x="469" y="130"/>
                      <a:pt x="466" y="130"/>
                    </a:cubicBezTo>
                    <a:cubicBezTo>
                      <a:pt x="463" y="129"/>
                      <a:pt x="458" y="128"/>
                      <a:pt x="456" y="127"/>
                    </a:cubicBezTo>
                    <a:cubicBezTo>
                      <a:pt x="454" y="126"/>
                      <a:pt x="450" y="126"/>
                      <a:pt x="448" y="125"/>
                    </a:cubicBezTo>
                    <a:cubicBezTo>
                      <a:pt x="447" y="125"/>
                      <a:pt x="443" y="126"/>
                      <a:pt x="441" y="127"/>
                    </a:cubicBezTo>
                    <a:cubicBezTo>
                      <a:pt x="439" y="128"/>
                      <a:pt x="437" y="129"/>
                      <a:pt x="436" y="130"/>
                    </a:cubicBezTo>
                    <a:cubicBezTo>
                      <a:pt x="436" y="131"/>
                      <a:pt x="435" y="131"/>
                      <a:pt x="434" y="131"/>
                    </a:cubicBezTo>
                    <a:cubicBezTo>
                      <a:pt x="433" y="131"/>
                      <a:pt x="429" y="130"/>
                      <a:pt x="426" y="130"/>
                    </a:cubicBezTo>
                    <a:cubicBezTo>
                      <a:pt x="423" y="130"/>
                      <a:pt x="416" y="129"/>
                      <a:pt x="412" y="128"/>
                    </a:cubicBezTo>
                    <a:cubicBezTo>
                      <a:pt x="412" y="128"/>
                      <a:pt x="412" y="128"/>
                      <a:pt x="410" y="127"/>
                    </a:cubicBezTo>
                    <a:cubicBezTo>
                      <a:pt x="408" y="126"/>
                      <a:pt x="408" y="126"/>
                      <a:pt x="408" y="126"/>
                    </a:cubicBezTo>
                    <a:cubicBezTo>
                      <a:pt x="405" y="125"/>
                      <a:pt x="402" y="124"/>
                      <a:pt x="400" y="124"/>
                    </a:cubicBezTo>
                    <a:cubicBezTo>
                      <a:pt x="398" y="124"/>
                      <a:pt x="395" y="124"/>
                      <a:pt x="393" y="124"/>
                    </a:cubicBezTo>
                    <a:cubicBezTo>
                      <a:pt x="391" y="124"/>
                      <a:pt x="387" y="125"/>
                      <a:pt x="384" y="127"/>
                    </a:cubicBezTo>
                    <a:cubicBezTo>
                      <a:pt x="381" y="129"/>
                      <a:pt x="378" y="133"/>
                      <a:pt x="377" y="135"/>
                    </a:cubicBezTo>
                    <a:cubicBezTo>
                      <a:pt x="376" y="137"/>
                      <a:pt x="376" y="140"/>
                      <a:pt x="376" y="141"/>
                    </a:cubicBezTo>
                    <a:cubicBezTo>
                      <a:pt x="376" y="143"/>
                      <a:pt x="378" y="145"/>
                      <a:pt x="379" y="147"/>
                    </a:cubicBezTo>
                    <a:cubicBezTo>
                      <a:pt x="381" y="148"/>
                      <a:pt x="380" y="149"/>
                      <a:pt x="378" y="148"/>
                    </a:cubicBezTo>
                    <a:cubicBezTo>
                      <a:pt x="376" y="147"/>
                      <a:pt x="373" y="147"/>
                      <a:pt x="373" y="149"/>
                    </a:cubicBezTo>
                    <a:cubicBezTo>
                      <a:pt x="373" y="150"/>
                      <a:pt x="373" y="152"/>
                      <a:pt x="373" y="152"/>
                    </a:cubicBezTo>
                    <a:cubicBezTo>
                      <a:pt x="374" y="153"/>
                      <a:pt x="374" y="154"/>
                      <a:pt x="373" y="156"/>
                    </a:cubicBezTo>
                    <a:cubicBezTo>
                      <a:pt x="372" y="157"/>
                      <a:pt x="371" y="159"/>
                      <a:pt x="371" y="160"/>
                    </a:cubicBezTo>
                    <a:cubicBezTo>
                      <a:pt x="371" y="161"/>
                      <a:pt x="371" y="162"/>
                      <a:pt x="371" y="162"/>
                    </a:cubicBezTo>
                    <a:cubicBezTo>
                      <a:pt x="371" y="162"/>
                      <a:pt x="370" y="162"/>
                      <a:pt x="368" y="161"/>
                    </a:cubicBezTo>
                    <a:cubicBezTo>
                      <a:pt x="366" y="161"/>
                      <a:pt x="365" y="161"/>
                      <a:pt x="364" y="162"/>
                    </a:cubicBezTo>
                    <a:cubicBezTo>
                      <a:pt x="363" y="163"/>
                      <a:pt x="362" y="164"/>
                      <a:pt x="361" y="165"/>
                    </a:cubicBezTo>
                    <a:cubicBezTo>
                      <a:pt x="360" y="166"/>
                      <a:pt x="358" y="167"/>
                      <a:pt x="357" y="168"/>
                    </a:cubicBezTo>
                    <a:cubicBezTo>
                      <a:pt x="355" y="169"/>
                      <a:pt x="353" y="170"/>
                      <a:pt x="352" y="171"/>
                    </a:cubicBezTo>
                    <a:cubicBezTo>
                      <a:pt x="351" y="172"/>
                      <a:pt x="349" y="173"/>
                      <a:pt x="348" y="174"/>
                    </a:cubicBezTo>
                    <a:cubicBezTo>
                      <a:pt x="347" y="175"/>
                      <a:pt x="345" y="176"/>
                      <a:pt x="344" y="177"/>
                    </a:cubicBezTo>
                    <a:cubicBezTo>
                      <a:pt x="343" y="178"/>
                      <a:pt x="340" y="180"/>
                      <a:pt x="339" y="180"/>
                    </a:cubicBezTo>
                    <a:cubicBezTo>
                      <a:pt x="338" y="181"/>
                      <a:pt x="335" y="182"/>
                      <a:pt x="333" y="183"/>
                    </a:cubicBezTo>
                    <a:cubicBezTo>
                      <a:pt x="332" y="183"/>
                      <a:pt x="329" y="185"/>
                      <a:pt x="327" y="186"/>
                    </a:cubicBezTo>
                    <a:cubicBezTo>
                      <a:pt x="325" y="187"/>
                      <a:pt x="322" y="188"/>
                      <a:pt x="320" y="189"/>
                    </a:cubicBezTo>
                    <a:cubicBezTo>
                      <a:pt x="318" y="190"/>
                      <a:pt x="315" y="191"/>
                      <a:pt x="313" y="192"/>
                    </a:cubicBezTo>
                    <a:cubicBezTo>
                      <a:pt x="311" y="192"/>
                      <a:pt x="309" y="193"/>
                      <a:pt x="308" y="194"/>
                    </a:cubicBezTo>
                    <a:cubicBezTo>
                      <a:pt x="307" y="194"/>
                      <a:pt x="307" y="197"/>
                      <a:pt x="308" y="200"/>
                    </a:cubicBezTo>
                    <a:cubicBezTo>
                      <a:pt x="308" y="202"/>
                      <a:pt x="309" y="206"/>
                      <a:pt x="309" y="207"/>
                    </a:cubicBezTo>
                    <a:cubicBezTo>
                      <a:pt x="309" y="209"/>
                      <a:pt x="309" y="212"/>
                      <a:pt x="310" y="213"/>
                    </a:cubicBezTo>
                    <a:cubicBezTo>
                      <a:pt x="311" y="215"/>
                      <a:pt x="312" y="218"/>
                      <a:pt x="314" y="220"/>
                    </a:cubicBezTo>
                    <a:cubicBezTo>
                      <a:pt x="315" y="223"/>
                      <a:pt x="317" y="226"/>
                      <a:pt x="318" y="228"/>
                    </a:cubicBezTo>
                    <a:cubicBezTo>
                      <a:pt x="318" y="231"/>
                      <a:pt x="319" y="234"/>
                      <a:pt x="320" y="237"/>
                    </a:cubicBezTo>
                    <a:cubicBezTo>
                      <a:pt x="320" y="240"/>
                      <a:pt x="321" y="245"/>
                      <a:pt x="322" y="249"/>
                    </a:cubicBezTo>
                    <a:cubicBezTo>
                      <a:pt x="322" y="253"/>
                      <a:pt x="323" y="256"/>
                      <a:pt x="323" y="256"/>
                    </a:cubicBezTo>
                    <a:cubicBezTo>
                      <a:pt x="323" y="256"/>
                      <a:pt x="322" y="254"/>
                      <a:pt x="321" y="251"/>
                    </a:cubicBezTo>
                    <a:cubicBezTo>
                      <a:pt x="320" y="249"/>
                      <a:pt x="318" y="246"/>
                      <a:pt x="316" y="245"/>
                    </a:cubicBezTo>
                    <a:cubicBezTo>
                      <a:pt x="315" y="244"/>
                      <a:pt x="314" y="242"/>
                      <a:pt x="314" y="240"/>
                    </a:cubicBezTo>
                    <a:cubicBezTo>
                      <a:pt x="314" y="238"/>
                      <a:pt x="314" y="236"/>
                      <a:pt x="314" y="234"/>
                    </a:cubicBezTo>
                    <a:cubicBezTo>
                      <a:pt x="314" y="232"/>
                      <a:pt x="314" y="230"/>
                      <a:pt x="313" y="229"/>
                    </a:cubicBezTo>
                    <a:cubicBezTo>
                      <a:pt x="313" y="228"/>
                      <a:pt x="312" y="227"/>
                      <a:pt x="311" y="226"/>
                    </a:cubicBezTo>
                    <a:cubicBezTo>
                      <a:pt x="310" y="226"/>
                      <a:pt x="309" y="225"/>
                      <a:pt x="309" y="224"/>
                    </a:cubicBezTo>
                    <a:cubicBezTo>
                      <a:pt x="310" y="223"/>
                      <a:pt x="309" y="220"/>
                      <a:pt x="308" y="219"/>
                    </a:cubicBezTo>
                    <a:cubicBezTo>
                      <a:pt x="307" y="217"/>
                      <a:pt x="305" y="215"/>
                      <a:pt x="304" y="213"/>
                    </a:cubicBezTo>
                    <a:cubicBezTo>
                      <a:pt x="303" y="212"/>
                      <a:pt x="302" y="209"/>
                      <a:pt x="302" y="207"/>
                    </a:cubicBezTo>
                    <a:cubicBezTo>
                      <a:pt x="302" y="204"/>
                      <a:pt x="302" y="201"/>
                      <a:pt x="303" y="200"/>
                    </a:cubicBezTo>
                    <a:cubicBezTo>
                      <a:pt x="303" y="199"/>
                      <a:pt x="303" y="197"/>
                      <a:pt x="302" y="196"/>
                    </a:cubicBezTo>
                    <a:cubicBezTo>
                      <a:pt x="302" y="195"/>
                      <a:pt x="302" y="194"/>
                      <a:pt x="302" y="193"/>
                    </a:cubicBezTo>
                    <a:cubicBezTo>
                      <a:pt x="303" y="193"/>
                      <a:pt x="304" y="192"/>
                      <a:pt x="304" y="192"/>
                    </a:cubicBezTo>
                    <a:cubicBezTo>
                      <a:pt x="305" y="192"/>
                      <a:pt x="305" y="192"/>
                      <a:pt x="305" y="191"/>
                    </a:cubicBezTo>
                    <a:cubicBezTo>
                      <a:pt x="305" y="190"/>
                      <a:pt x="303" y="189"/>
                      <a:pt x="301" y="189"/>
                    </a:cubicBezTo>
                    <a:cubicBezTo>
                      <a:pt x="299" y="188"/>
                      <a:pt x="295" y="188"/>
                      <a:pt x="292" y="188"/>
                    </a:cubicBezTo>
                    <a:cubicBezTo>
                      <a:pt x="289" y="188"/>
                      <a:pt x="285" y="189"/>
                      <a:pt x="283" y="190"/>
                    </a:cubicBezTo>
                    <a:cubicBezTo>
                      <a:pt x="281" y="191"/>
                      <a:pt x="278" y="193"/>
                      <a:pt x="277" y="193"/>
                    </a:cubicBezTo>
                    <a:cubicBezTo>
                      <a:pt x="276" y="194"/>
                      <a:pt x="273" y="195"/>
                      <a:pt x="271" y="197"/>
                    </a:cubicBezTo>
                    <a:cubicBezTo>
                      <a:pt x="270" y="198"/>
                      <a:pt x="266" y="200"/>
                      <a:pt x="264" y="200"/>
                    </a:cubicBezTo>
                    <a:cubicBezTo>
                      <a:pt x="262" y="201"/>
                      <a:pt x="258" y="202"/>
                      <a:pt x="256" y="202"/>
                    </a:cubicBezTo>
                    <a:cubicBezTo>
                      <a:pt x="255" y="203"/>
                      <a:pt x="252" y="203"/>
                      <a:pt x="250" y="203"/>
                    </a:cubicBezTo>
                    <a:cubicBezTo>
                      <a:pt x="248" y="204"/>
                      <a:pt x="246" y="204"/>
                      <a:pt x="245" y="204"/>
                    </a:cubicBezTo>
                    <a:cubicBezTo>
                      <a:pt x="243" y="204"/>
                      <a:pt x="240" y="205"/>
                      <a:pt x="238" y="206"/>
                    </a:cubicBezTo>
                    <a:cubicBezTo>
                      <a:pt x="235" y="207"/>
                      <a:pt x="231" y="209"/>
                      <a:pt x="229" y="211"/>
                    </a:cubicBezTo>
                    <a:cubicBezTo>
                      <a:pt x="227" y="213"/>
                      <a:pt x="225" y="217"/>
                      <a:pt x="225" y="220"/>
                    </a:cubicBezTo>
                    <a:cubicBezTo>
                      <a:pt x="224" y="222"/>
                      <a:pt x="222" y="225"/>
                      <a:pt x="220" y="226"/>
                    </a:cubicBezTo>
                    <a:cubicBezTo>
                      <a:pt x="219" y="226"/>
                      <a:pt x="216" y="227"/>
                      <a:pt x="214" y="228"/>
                    </a:cubicBezTo>
                    <a:cubicBezTo>
                      <a:pt x="213" y="229"/>
                      <a:pt x="211" y="229"/>
                      <a:pt x="209" y="229"/>
                    </a:cubicBezTo>
                    <a:cubicBezTo>
                      <a:pt x="208" y="229"/>
                      <a:pt x="205" y="229"/>
                      <a:pt x="203" y="229"/>
                    </a:cubicBezTo>
                    <a:cubicBezTo>
                      <a:pt x="201" y="229"/>
                      <a:pt x="197" y="229"/>
                      <a:pt x="194" y="228"/>
                    </a:cubicBezTo>
                    <a:cubicBezTo>
                      <a:pt x="191" y="228"/>
                      <a:pt x="188" y="228"/>
                      <a:pt x="186" y="228"/>
                    </a:cubicBezTo>
                    <a:cubicBezTo>
                      <a:pt x="184" y="229"/>
                      <a:pt x="182" y="231"/>
                      <a:pt x="182" y="233"/>
                    </a:cubicBezTo>
                    <a:cubicBezTo>
                      <a:pt x="181" y="236"/>
                      <a:pt x="179" y="241"/>
                      <a:pt x="178" y="245"/>
                    </a:cubicBezTo>
                    <a:cubicBezTo>
                      <a:pt x="177" y="249"/>
                      <a:pt x="175" y="255"/>
                      <a:pt x="174" y="258"/>
                    </a:cubicBezTo>
                    <a:cubicBezTo>
                      <a:pt x="173" y="262"/>
                      <a:pt x="171" y="266"/>
                      <a:pt x="171" y="269"/>
                    </a:cubicBezTo>
                    <a:cubicBezTo>
                      <a:pt x="170" y="271"/>
                      <a:pt x="168" y="274"/>
                      <a:pt x="167" y="276"/>
                    </a:cubicBezTo>
                    <a:cubicBezTo>
                      <a:pt x="166" y="278"/>
                      <a:pt x="164" y="279"/>
                      <a:pt x="164" y="279"/>
                    </a:cubicBezTo>
                    <a:cubicBezTo>
                      <a:pt x="164" y="279"/>
                      <a:pt x="165" y="276"/>
                      <a:pt x="165" y="273"/>
                    </a:cubicBezTo>
                    <a:cubicBezTo>
                      <a:pt x="165" y="270"/>
                      <a:pt x="167" y="266"/>
                      <a:pt x="168" y="264"/>
                    </a:cubicBezTo>
                    <a:cubicBezTo>
                      <a:pt x="169" y="262"/>
                      <a:pt x="170" y="260"/>
                      <a:pt x="171" y="258"/>
                    </a:cubicBezTo>
                    <a:cubicBezTo>
                      <a:pt x="172" y="257"/>
                      <a:pt x="172" y="255"/>
                      <a:pt x="171" y="254"/>
                    </a:cubicBezTo>
                    <a:cubicBezTo>
                      <a:pt x="170" y="253"/>
                      <a:pt x="170" y="251"/>
                      <a:pt x="171" y="250"/>
                    </a:cubicBezTo>
                    <a:cubicBezTo>
                      <a:pt x="171" y="249"/>
                      <a:pt x="172" y="246"/>
                      <a:pt x="173" y="245"/>
                    </a:cubicBezTo>
                    <a:cubicBezTo>
                      <a:pt x="173" y="243"/>
                      <a:pt x="173" y="241"/>
                      <a:pt x="173" y="239"/>
                    </a:cubicBezTo>
                    <a:cubicBezTo>
                      <a:pt x="173" y="238"/>
                      <a:pt x="173" y="236"/>
                      <a:pt x="174" y="235"/>
                    </a:cubicBezTo>
                    <a:cubicBezTo>
                      <a:pt x="175" y="234"/>
                      <a:pt x="176" y="231"/>
                      <a:pt x="177" y="229"/>
                    </a:cubicBezTo>
                    <a:cubicBezTo>
                      <a:pt x="178" y="226"/>
                      <a:pt x="177" y="225"/>
                      <a:pt x="175" y="227"/>
                    </a:cubicBezTo>
                    <a:cubicBezTo>
                      <a:pt x="173" y="228"/>
                      <a:pt x="171" y="227"/>
                      <a:pt x="172" y="226"/>
                    </a:cubicBezTo>
                    <a:cubicBezTo>
                      <a:pt x="173" y="224"/>
                      <a:pt x="174" y="222"/>
                      <a:pt x="175" y="221"/>
                    </a:cubicBezTo>
                    <a:cubicBezTo>
                      <a:pt x="177" y="220"/>
                      <a:pt x="177" y="219"/>
                      <a:pt x="176" y="218"/>
                    </a:cubicBezTo>
                    <a:cubicBezTo>
                      <a:pt x="175" y="218"/>
                      <a:pt x="172" y="218"/>
                      <a:pt x="171" y="219"/>
                    </a:cubicBezTo>
                    <a:cubicBezTo>
                      <a:pt x="169" y="219"/>
                      <a:pt x="166" y="220"/>
                      <a:pt x="164" y="221"/>
                    </a:cubicBezTo>
                    <a:cubicBezTo>
                      <a:pt x="162" y="221"/>
                      <a:pt x="159" y="221"/>
                      <a:pt x="158" y="221"/>
                    </a:cubicBezTo>
                    <a:cubicBezTo>
                      <a:pt x="157" y="221"/>
                      <a:pt x="155" y="219"/>
                      <a:pt x="153" y="218"/>
                    </a:cubicBezTo>
                    <a:cubicBezTo>
                      <a:pt x="151" y="217"/>
                      <a:pt x="149" y="215"/>
                      <a:pt x="149" y="214"/>
                    </a:cubicBezTo>
                    <a:cubicBezTo>
                      <a:pt x="150" y="213"/>
                      <a:pt x="151" y="213"/>
                      <a:pt x="152" y="213"/>
                    </a:cubicBezTo>
                    <a:cubicBezTo>
                      <a:pt x="153" y="213"/>
                      <a:pt x="156" y="215"/>
                      <a:pt x="158" y="216"/>
                    </a:cubicBezTo>
                    <a:cubicBezTo>
                      <a:pt x="160" y="217"/>
                      <a:pt x="161" y="217"/>
                      <a:pt x="160" y="216"/>
                    </a:cubicBezTo>
                    <a:cubicBezTo>
                      <a:pt x="160" y="215"/>
                      <a:pt x="161" y="214"/>
                      <a:pt x="163" y="215"/>
                    </a:cubicBezTo>
                    <a:cubicBezTo>
                      <a:pt x="165" y="215"/>
                      <a:pt x="166" y="215"/>
                      <a:pt x="165" y="214"/>
                    </a:cubicBezTo>
                    <a:cubicBezTo>
                      <a:pt x="164" y="213"/>
                      <a:pt x="163" y="212"/>
                      <a:pt x="161" y="211"/>
                    </a:cubicBezTo>
                    <a:cubicBezTo>
                      <a:pt x="160" y="210"/>
                      <a:pt x="158" y="208"/>
                      <a:pt x="156" y="207"/>
                    </a:cubicBezTo>
                    <a:cubicBezTo>
                      <a:pt x="155" y="205"/>
                      <a:pt x="154" y="204"/>
                      <a:pt x="154" y="204"/>
                    </a:cubicBezTo>
                    <a:cubicBezTo>
                      <a:pt x="154" y="204"/>
                      <a:pt x="155" y="204"/>
                      <a:pt x="156" y="204"/>
                    </a:cubicBezTo>
                    <a:cubicBezTo>
                      <a:pt x="157" y="204"/>
                      <a:pt x="160" y="205"/>
                      <a:pt x="162" y="206"/>
                    </a:cubicBezTo>
                    <a:cubicBezTo>
                      <a:pt x="164" y="207"/>
                      <a:pt x="167" y="209"/>
                      <a:pt x="168" y="210"/>
                    </a:cubicBezTo>
                    <a:cubicBezTo>
                      <a:pt x="169" y="212"/>
                      <a:pt x="171" y="213"/>
                      <a:pt x="173" y="213"/>
                    </a:cubicBezTo>
                    <a:cubicBezTo>
                      <a:pt x="175" y="213"/>
                      <a:pt x="177" y="212"/>
                      <a:pt x="178" y="210"/>
                    </a:cubicBezTo>
                    <a:cubicBezTo>
                      <a:pt x="179" y="209"/>
                      <a:pt x="179" y="208"/>
                      <a:pt x="178" y="209"/>
                    </a:cubicBezTo>
                    <a:cubicBezTo>
                      <a:pt x="176" y="210"/>
                      <a:pt x="174" y="210"/>
                      <a:pt x="173" y="210"/>
                    </a:cubicBezTo>
                    <a:cubicBezTo>
                      <a:pt x="172" y="210"/>
                      <a:pt x="172" y="210"/>
                      <a:pt x="172" y="209"/>
                    </a:cubicBezTo>
                    <a:cubicBezTo>
                      <a:pt x="173" y="208"/>
                      <a:pt x="173" y="206"/>
                      <a:pt x="174" y="205"/>
                    </a:cubicBezTo>
                    <a:cubicBezTo>
                      <a:pt x="175" y="204"/>
                      <a:pt x="176" y="204"/>
                      <a:pt x="178" y="204"/>
                    </a:cubicBezTo>
                    <a:cubicBezTo>
                      <a:pt x="179" y="204"/>
                      <a:pt x="181" y="204"/>
                      <a:pt x="181" y="205"/>
                    </a:cubicBezTo>
                    <a:cubicBezTo>
                      <a:pt x="182" y="205"/>
                      <a:pt x="184" y="206"/>
                      <a:pt x="185" y="206"/>
                    </a:cubicBezTo>
                    <a:cubicBezTo>
                      <a:pt x="186" y="207"/>
                      <a:pt x="189" y="207"/>
                      <a:pt x="190" y="208"/>
                    </a:cubicBezTo>
                    <a:cubicBezTo>
                      <a:pt x="192" y="209"/>
                      <a:pt x="195" y="210"/>
                      <a:pt x="198" y="211"/>
                    </a:cubicBezTo>
                    <a:cubicBezTo>
                      <a:pt x="200" y="212"/>
                      <a:pt x="202" y="214"/>
                      <a:pt x="201" y="216"/>
                    </a:cubicBezTo>
                    <a:cubicBezTo>
                      <a:pt x="201" y="219"/>
                      <a:pt x="201" y="221"/>
                      <a:pt x="201" y="223"/>
                    </a:cubicBezTo>
                    <a:cubicBezTo>
                      <a:pt x="201" y="224"/>
                      <a:pt x="203" y="225"/>
                      <a:pt x="205" y="226"/>
                    </a:cubicBezTo>
                    <a:cubicBezTo>
                      <a:pt x="207" y="227"/>
                      <a:pt x="211" y="227"/>
                      <a:pt x="213" y="226"/>
                    </a:cubicBezTo>
                    <a:cubicBezTo>
                      <a:pt x="215" y="225"/>
                      <a:pt x="218" y="224"/>
                      <a:pt x="219" y="222"/>
                    </a:cubicBezTo>
                    <a:cubicBezTo>
                      <a:pt x="221" y="221"/>
                      <a:pt x="222" y="217"/>
                      <a:pt x="222" y="215"/>
                    </a:cubicBezTo>
                    <a:cubicBezTo>
                      <a:pt x="223" y="212"/>
                      <a:pt x="225" y="209"/>
                      <a:pt x="226" y="208"/>
                    </a:cubicBezTo>
                    <a:cubicBezTo>
                      <a:pt x="228" y="207"/>
                      <a:pt x="232" y="205"/>
                      <a:pt x="235" y="203"/>
                    </a:cubicBezTo>
                    <a:cubicBezTo>
                      <a:pt x="238" y="202"/>
                      <a:pt x="243" y="200"/>
                      <a:pt x="246" y="200"/>
                    </a:cubicBezTo>
                    <a:cubicBezTo>
                      <a:pt x="249" y="199"/>
                      <a:pt x="253" y="198"/>
                      <a:pt x="255" y="198"/>
                    </a:cubicBezTo>
                    <a:cubicBezTo>
                      <a:pt x="257" y="197"/>
                      <a:pt x="260" y="197"/>
                      <a:pt x="262" y="196"/>
                    </a:cubicBezTo>
                    <a:cubicBezTo>
                      <a:pt x="265" y="195"/>
                      <a:pt x="269" y="193"/>
                      <a:pt x="273" y="191"/>
                    </a:cubicBezTo>
                    <a:cubicBezTo>
                      <a:pt x="277" y="188"/>
                      <a:pt x="283" y="186"/>
                      <a:pt x="286" y="186"/>
                    </a:cubicBezTo>
                    <a:cubicBezTo>
                      <a:pt x="290" y="185"/>
                      <a:pt x="294" y="184"/>
                      <a:pt x="296" y="184"/>
                    </a:cubicBezTo>
                    <a:cubicBezTo>
                      <a:pt x="299" y="183"/>
                      <a:pt x="302" y="181"/>
                      <a:pt x="304" y="180"/>
                    </a:cubicBezTo>
                    <a:cubicBezTo>
                      <a:pt x="307" y="179"/>
                      <a:pt x="309" y="179"/>
                      <a:pt x="311" y="181"/>
                    </a:cubicBezTo>
                    <a:cubicBezTo>
                      <a:pt x="312" y="182"/>
                      <a:pt x="314" y="182"/>
                      <a:pt x="315" y="181"/>
                    </a:cubicBezTo>
                    <a:cubicBezTo>
                      <a:pt x="316" y="180"/>
                      <a:pt x="318" y="178"/>
                      <a:pt x="319" y="175"/>
                    </a:cubicBezTo>
                    <a:cubicBezTo>
                      <a:pt x="320" y="173"/>
                      <a:pt x="321" y="170"/>
                      <a:pt x="323" y="169"/>
                    </a:cubicBezTo>
                    <a:cubicBezTo>
                      <a:pt x="324" y="168"/>
                      <a:pt x="326" y="166"/>
                      <a:pt x="327" y="165"/>
                    </a:cubicBezTo>
                    <a:cubicBezTo>
                      <a:pt x="329" y="164"/>
                      <a:pt x="330" y="162"/>
                      <a:pt x="330" y="162"/>
                    </a:cubicBezTo>
                    <a:cubicBezTo>
                      <a:pt x="330" y="162"/>
                      <a:pt x="327" y="163"/>
                      <a:pt x="323" y="165"/>
                    </a:cubicBezTo>
                    <a:cubicBezTo>
                      <a:pt x="320" y="166"/>
                      <a:pt x="316" y="167"/>
                      <a:pt x="314" y="168"/>
                    </a:cubicBezTo>
                    <a:cubicBezTo>
                      <a:pt x="312" y="168"/>
                      <a:pt x="309" y="167"/>
                      <a:pt x="306" y="166"/>
                    </a:cubicBezTo>
                    <a:cubicBezTo>
                      <a:pt x="304" y="165"/>
                      <a:pt x="301" y="162"/>
                      <a:pt x="301" y="159"/>
                    </a:cubicBezTo>
                    <a:cubicBezTo>
                      <a:pt x="301" y="156"/>
                      <a:pt x="299" y="153"/>
                      <a:pt x="297" y="153"/>
                    </a:cubicBezTo>
                    <a:cubicBezTo>
                      <a:pt x="296" y="153"/>
                      <a:pt x="294" y="152"/>
                      <a:pt x="294" y="150"/>
                    </a:cubicBezTo>
                    <a:cubicBezTo>
                      <a:pt x="294" y="149"/>
                      <a:pt x="293" y="146"/>
                      <a:pt x="292" y="144"/>
                    </a:cubicBezTo>
                    <a:cubicBezTo>
                      <a:pt x="290" y="143"/>
                      <a:pt x="289" y="140"/>
                      <a:pt x="289" y="138"/>
                    </a:cubicBezTo>
                    <a:cubicBezTo>
                      <a:pt x="289" y="136"/>
                      <a:pt x="288" y="133"/>
                      <a:pt x="287" y="130"/>
                    </a:cubicBezTo>
                    <a:cubicBezTo>
                      <a:pt x="285" y="128"/>
                      <a:pt x="282" y="125"/>
                      <a:pt x="279" y="122"/>
                    </a:cubicBezTo>
                    <a:cubicBezTo>
                      <a:pt x="277" y="120"/>
                      <a:pt x="273" y="116"/>
                      <a:pt x="272" y="113"/>
                    </a:cubicBezTo>
                    <a:cubicBezTo>
                      <a:pt x="271" y="111"/>
                      <a:pt x="269" y="105"/>
                      <a:pt x="268" y="101"/>
                    </a:cubicBezTo>
                    <a:cubicBezTo>
                      <a:pt x="266" y="98"/>
                      <a:pt x="266" y="92"/>
                      <a:pt x="266" y="90"/>
                    </a:cubicBezTo>
                    <a:cubicBezTo>
                      <a:pt x="267" y="87"/>
                      <a:pt x="267" y="84"/>
                      <a:pt x="265" y="83"/>
                    </a:cubicBezTo>
                    <a:cubicBezTo>
                      <a:pt x="264" y="82"/>
                      <a:pt x="262" y="80"/>
                      <a:pt x="261" y="79"/>
                    </a:cubicBezTo>
                    <a:cubicBezTo>
                      <a:pt x="259" y="78"/>
                      <a:pt x="256" y="75"/>
                      <a:pt x="254" y="72"/>
                    </a:cubicBezTo>
                    <a:cubicBezTo>
                      <a:pt x="253" y="69"/>
                      <a:pt x="251" y="65"/>
                      <a:pt x="251" y="63"/>
                    </a:cubicBezTo>
                    <a:cubicBezTo>
                      <a:pt x="251" y="60"/>
                      <a:pt x="250" y="58"/>
                      <a:pt x="248" y="56"/>
                    </a:cubicBezTo>
                    <a:cubicBezTo>
                      <a:pt x="247" y="55"/>
                      <a:pt x="245" y="53"/>
                      <a:pt x="243" y="53"/>
                    </a:cubicBezTo>
                    <a:cubicBezTo>
                      <a:pt x="241" y="52"/>
                      <a:pt x="239" y="52"/>
                      <a:pt x="237" y="52"/>
                    </a:cubicBezTo>
                    <a:cubicBezTo>
                      <a:pt x="236" y="52"/>
                      <a:pt x="233" y="52"/>
                      <a:pt x="232" y="51"/>
                    </a:cubicBezTo>
                    <a:cubicBezTo>
                      <a:pt x="230" y="49"/>
                      <a:pt x="228" y="48"/>
                      <a:pt x="227" y="47"/>
                    </a:cubicBezTo>
                    <a:cubicBezTo>
                      <a:pt x="226" y="47"/>
                      <a:pt x="223" y="45"/>
                      <a:pt x="222" y="44"/>
                    </a:cubicBezTo>
                    <a:cubicBezTo>
                      <a:pt x="220" y="43"/>
                      <a:pt x="217" y="40"/>
                      <a:pt x="215" y="39"/>
                    </a:cubicBezTo>
                    <a:cubicBezTo>
                      <a:pt x="212" y="37"/>
                      <a:pt x="206" y="35"/>
                      <a:pt x="202" y="35"/>
                    </a:cubicBezTo>
                    <a:cubicBezTo>
                      <a:pt x="197" y="35"/>
                      <a:pt x="192" y="31"/>
                      <a:pt x="192" y="27"/>
                    </a:cubicBezTo>
                    <a:cubicBezTo>
                      <a:pt x="191" y="23"/>
                      <a:pt x="191" y="17"/>
                      <a:pt x="193" y="15"/>
                    </a:cubicBezTo>
                    <a:cubicBezTo>
                      <a:pt x="194" y="12"/>
                      <a:pt x="196" y="10"/>
                      <a:pt x="196" y="10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2" y="6"/>
                      <a:pt x="190" y="6"/>
                      <a:pt x="189" y="6"/>
                    </a:cubicBezTo>
                    <a:cubicBezTo>
                      <a:pt x="187" y="6"/>
                      <a:pt x="184" y="4"/>
                      <a:pt x="183" y="3"/>
                    </a:cubicBezTo>
                    <a:cubicBezTo>
                      <a:pt x="182" y="1"/>
                      <a:pt x="179" y="0"/>
                      <a:pt x="178" y="0"/>
                    </a:cubicBezTo>
                    <a:cubicBezTo>
                      <a:pt x="176" y="1"/>
                      <a:pt x="174" y="1"/>
                      <a:pt x="172" y="2"/>
                    </a:cubicBezTo>
                    <a:cubicBezTo>
                      <a:pt x="170" y="3"/>
                      <a:pt x="168" y="3"/>
                      <a:pt x="167" y="3"/>
                    </a:cubicBezTo>
                    <a:cubicBezTo>
                      <a:pt x="166" y="3"/>
                      <a:pt x="164" y="4"/>
                      <a:pt x="162" y="6"/>
                    </a:cubicBezTo>
                    <a:cubicBezTo>
                      <a:pt x="160" y="8"/>
                      <a:pt x="158" y="8"/>
                      <a:pt x="157" y="8"/>
                    </a:cubicBezTo>
                    <a:cubicBezTo>
                      <a:pt x="156" y="7"/>
                      <a:pt x="154" y="6"/>
                      <a:pt x="151" y="7"/>
                    </a:cubicBezTo>
                    <a:cubicBezTo>
                      <a:pt x="149" y="7"/>
                      <a:pt x="145" y="6"/>
                      <a:pt x="143" y="6"/>
                    </a:cubicBezTo>
                    <a:cubicBezTo>
                      <a:pt x="141" y="5"/>
                      <a:pt x="137" y="7"/>
                      <a:pt x="134" y="10"/>
                    </a:cubicBezTo>
                    <a:cubicBezTo>
                      <a:pt x="131" y="13"/>
                      <a:pt x="131" y="17"/>
                      <a:pt x="133" y="19"/>
                    </a:cubicBezTo>
                    <a:cubicBezTo>
                      <a:pt x="135" y="22"/>
                      <a:pt x="137" y="25"/>
                      <a:pt x="138" y="27"/>
                    </a:cubicBezTo>
                    <a:cubicBezTo>
                      <a:pt x="139" y="29"/>
                      <a:pt x="138" y="31"/>
                      <a:pt x="136" y="32"/>
                    </a:cubicBezTo>
                    <a:cubicBezTo>
                      <a:pt x="135" y="33"/>
                      <a:pt x="131" y="34"/>
                      <a:pt x="129" y="33"/>
                    </a:cubicBezTo>
                    <a:cubicBezTo>
                      <a:pt x="126" y="32"/>
                      <a:pt x="122" y="31"/>
                      <a:pt x="120" y="31"/>
                    </a:cubicBezTo>
                    <a:cubicBezTo>
                      <a:pt x="117" y="30"/>
                      <a:pt x="114" y="29"/>
                      <a:pt x="111" y="29"/>
                    </a:cubicBezTo>
                    <a:cubicBezTo>
                      <a:pt x="108" y="29"/>
                      <a:pt x="106" y="28"/>
                      <a:pt x="106" y="28"/>
                    </a:cubicBezTo>
                    <a:cubicBezTo>
                      <a:pt x="106" y="28"/>
                      <a:pt x="105" y="29"/>
                      <a:pt x="103" y="30"/>
                    </a:cubicBezTo>
                    <a:cubicBezTo>
                      <a:pt x="101" y="30"/>
                      <a:pt x="98" y="31"/>
                      <a:pt x="96" y="31"/>
                    </a:cubicBezTo>
                    <a:cubicBezTo>
                      <a:pt x="93" y="31"/>
                      <a:pt x="90" y="30"/>
                      <a:pt x="89" y="29"/>
                    </a:cubicBezTo>
                    <a:cubicBezTo>
                      <a:pt x="87" y="27"/>
                      <a:pt x="84" y="27"/>
                      <a:pt x="82" y="28"/>
                    </a:cubicBezTo>
                    <a:cubicBezTo>
                      <a:pt x="80" y="29"/>
                      <a:pt x="77" y="30"/>
                      <a:pt x="75" y="29"/>
                    </a:cubicBezTo>
                    <a:cubicBezTo>
                      <a:pt x="74" y="29"/>
                      <a:pt x="72" y="31"/>
                      <a:pt x="71" y="33"/>
                    </a:cubicBezTo>
                    <a:cubicBezTo>
                      <a:pt x="70" y="35"/>
                      <a:pt x="69" y="37"/>
                      <a:pt x="67" y="39"/>
                    </a:cubicBezTo>
                    <a:cubicBezTo>
                      <a:pt x="66" y="40"/>
                      <a:pt x="63" y="40"/>
                      <a:pt x="61" y="40"/>
                    </a:cubicBezTo>
                    <a:cubicBezTo>
                      <a:pt x="58" y="39"/>
                      <a:pt x="56" y="39"/>
                      <a:pt x="55" y="40"/>
                    </a:cubicBezTo>
                    <a:cubicBezTo>
                      <a:pt x="54" y="41"/>
                      <a:pt x="52" y="42"/>
                      <a:pt x="49" y="43"/>
                    </a:cubicBezTo>
                    <a:cubicBezTo>
                      <a:pt x="46" y="44"/>
                      <a:pt x="44" y="45"/>
                      <a:pt x="43" y="47"/>
                    </a:cubicBezTo>
                    <a:cubicBezTo>
                      <a:pt x="42" y="48"/>
                      <a:pt x="39" y="48"/>
                      <a:pt x="36" y="47"/>
                    </a:cubicBezTo>
                    <a:cubicBezTo>
                      <a:pt x="33" y="46"/>
                      <a:pt x="31" y="47"/>
                      <a:pt x="30" y="48"/>
                    </a:cubicBezTo>
                    <a:cubicBezTo>
                      <a:pt x="30" y="49"/>
                      <a:pt x="28" y="51"/>
                      <a:pt x="25" y="52"/>
                    </a:cubicBezTo>
                    <a:cubicBezTo>
                      <a:pt x="23" y="53"/>
                      <a:pt x="21" y="56"/>
                      <a:pt x="21" y="57"/>
                    </a:cubicBezTo>
                    <a:cubicBezTo>
                      <a:pt x="21" y="58"/>
                      <a:pt x="19" y="60"/>
                      <a:pt x="16" y="61"/>
                    </a:cubicBezTo>
                    <a:cubicBezTo>
                      <a:pt x="14" y="61"/>
                      <a:pt x="11" y="62"/>
                      <a:pt x="10" y="63"/>
                    </a:cubicBezTo>
                    <a:cubicBezTo>
                      <a:pt x="9" y="64"/>
                      <a:pt x="6" y="63"/>
                      <a:pt x="4" y="62"/>
                    </a:cubicBezTo>
                    <a:cubicBezTo>
                      <a:pt x="2" y="60"/>
                      <a:pt x="0" y="58"/>
                      <a:pt x="0" y="58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10"/>
                      <a:pt x="4" y="11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6176548" y="1660983"/>
                <a:ext cx="97741" cy="1106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2"/>
                  </a:cxn>
                  <a:cxn ang="0">
                    <a:pos x="20" y="6"/>
                  </a:cxn>
                  <a:cxn ang="0">
                    <a:pos x="16" y="11"/>
                  </a:cxn>
                  <a:cxn ang="0">
                    <a:pos x="14" y="18"/>
                  </a:cxn>
                  <a:cxn ang="0">
                    <a:pos x="11" y="24"/>
                  </a:cxn>
                  <a:cxn ang="0">
                    <a:pos x="8" y="27"/>
                  </a:cxn>
                  <a:cxn ang="0">
                    <a:pos x="4" y="30"/>
                  </a:cxn>
                  <a:cxn ang="0">
                    <a:pos x="2" y="34"/>
                  </a:cxn>
                  <a:cxn ang="0">
                    <a:pos x="1" y="38"/>
                  </a:cxn>
                  <a:cxn ang="0">
                    <a:pos x="2" y="40"/>
                  </a:cxn>
                  <a:cxn ang="0">
                    <a:pos x="10" y="38"/>
                  </a:cxn>
                  <a:cxn ang="0">
                    <a:pos x="20" y="33"/>
                  </a:cxn>
                  <a:cxn ang="0">
                    <a:pos x="27" y="26"/>
                  </a:cxn>
                  <a:cxn ang="0">
                    <a:pos x="31" y="18"/>
                  </a:cxn>
                  <a:cxn ang="0">
                    <a:pos x="34" y="11"/>
                  </a:cxn>
                  <a:cxn ang="0">
                    <a:pos x="35" y="4"/>
                  </a:cxn>
                  <a:cxn ang="0">
                    <a:pos x="32" y="0"/>
                  </a:cxn>
                </a:cxnLst>
                <a:rect l="0" t="0" r="r" b="b"/>
                <a:pathLst>
                  <a:path w="35" h="40">
                    <a:moveTo>
                      <a:pt x="32" y="0"/>
                    </a:moveTo>
                    <a:cubicBezTo>
                      <a:pt x="30" y="0"/>
                      <a:pt x="28" y="1"/>
                      <a:pt x="26" y="2"/>
                    </a:cubicBezTo>
                    <a:cubicBezTo>
                      <a:pt x="24" y="2"/>
                      <a:pt x="21" y="4"/>
                      <a:pt x="20" y="6"/>
                    </a:cubicBezTo>
                    <a:cubicBezTo>
                      <a:pt x="19" y="7"/>
                      <a:pt x="17" y="10"/>
                      <a:pt x="16" y="11"/>
                    </a:cubicBezTo>
                    <a:cubicBezTo>
                      <a:pt x="15" y="13"/>
                      <a:pt x="14" y="16"/>
                      <a:pt x="14" y="18"/>
                    </a:cubicBezTo>
                    <a:cubicBezTo>
                      <a:pt x="13" y="20"/>
                      <a:pt x="12" y="23"/>
                      <a:pt x="11" y="24"/>
                    </a:cubicBezTo>
                    <a:cubicBezTo>
                      <a:pt x="10" y="25"/>
                      <a:pt x="9" y="27"/>
                      <a:pt x="8" y="27"/>
                    </a:cubicBezTo>
                    <a:cubicBezTo>
                      <a:pt x="7" y="27"/>
                      <a:pt x="5" y="29"/>
                      <a:pt x="4" y="30"/>
                    </a:cubicBezTo>
                    <a:cubicBezTo>
                      <a:pt x="3" y="31"/>
                      <a:pt x="2" y="33"/>
                      <a:pt x="2" y="34"/>
                    </a:cubicBezTo>
                    <a:cubicBezTo>
                      <a:pt x="2" y="35"/>
                      <a:pt x="1" y="37"/>
                      <a:pt x="1" y="38"/>
                    </a:cubicBezTo>
                    <a:cubicBezTo>
                      <a:pt x="0" y="39"/>
                      <a:pt x="1" y="40"/>
                      <a:pt x="2" y="40"/>
                    </a:cubicBezTo>
                    <a:cubicBezTo>
                      <a:pt x="3" y="40"/>
                      <a:pt x="6" y="39"/>
                      <a:pt x="10" y="38"/>
                    </a:cubicBezTo>
                    <a:cubicBezTo>
                      <a:pt x="13" y="37"/>
                      <a:pt x="18" y="34"/>
                      <a:pt x="20" y="33"/>
                    </a:cubicBezTo>
                    <a:cubicBezTo>
                      <a:pt x="22" y="31"/>
                      <a:pt x="26" y="28"/>
                      <a:pt x="27" y="26"/>
                    </a:cubicBezTo>
                    <a:cubicBezTo>
                      <a:pt x="28" y="24"/>
                      <a:pt x="30" y="21"/>
                      <a:pt x="31" y="18"/>
                    </a:cubicBezTo>
                    <a:cubicBezTo>
                      <a:pt x="32" y="16"/>
                      <a:pt x="33" y="13"/>
                      <a:pt x="34" y="11"/>
                    </a:cubicBezTo>
                    <a:cubicBezTo>
                      <a:pt x="35" y="10"/>
                      <a:pt x="35" y="7"/>
                      <a:pt x="35" y="4"/>
                    </a:cubicBezTo>
                    <a:cubicBezTo>
                      <a:pt x="35" y="2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6276645" y="1669225"/>
                <a:ext cx="36506" cy="44749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6" y="12"/>
                  </a:cxn>
                  <a:cxn ang="0">
                    <a:pos x="11" y="6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2" y="16"/>
                  </a:cxn>
                </a:cxnLst>
                <a:rect l="0" t="0" r="r" b="b"/>
                <a:pathLst>
                  <a:path w="13" h="16">
                    <a:moveTo>
                      <a:pt x="2" y="16"/>
                    </a:moveTo>
                    <a:cubicBezTo>
                      <a:pt x="2" y="15"/>
                      <a:pt x="4" y="14"/>
                      <a:pt x="6" y="12"/>
                    </a:cubicBezTo>
                    <a:cubicBezTo>
                      <a:pt x="8" y="10"/>
                      <a:pt x="10" y="7"/>
                      <a:pt x="11" y="6"/>
                    </a:cubicBezTo>
                    <a:cubicBezTo>
                      <a:pt x="13" y="5"/>
                      <a:pt x="13" y="3"/>
                      <a:pt x="13" y="2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8" y="1"/>
                      <a:pt x="6" y="2"/>
                      <a:pt x="5" y="4"/>
                    </a:cubicBezTo>
                    <a:cubicBezTo>
                      <a:pt x="4" y="5"/>
                      <a:pt x="3" y="7"/>
                      <a:pt x="2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6"/>
                      <a:pt x="1" y="16"/>
                      <a:pt x="2" y="1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6293131" y="1596214"/>
                <a:ext cx="50637" cy="3061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3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5" y="11"/>
                  </a:cxn>
                  <a:cxn ang="0">
                    <a:pos x="10" y="10"/>
                  </a:cxn>
                  <a:cxn ang="0">
                    <a:pos x="15" y="7"/>
                  </a:cxn>
                </a:cxnLst>
                <a:rect l="0" t="0" r="r" b="b"/>
                <a:pathLst>
                  <a:path w="18" h="11">
                    <a:moveTo>
                      <a:pt x="15" y="7"/>
                    </a:moveTo>
                    <a:cubicBezTo>
                      <a:pt x="17" y="6"/>
                      <a:pt x="18" y="4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13" y="0"/>
                      <a:pt x="11" y="1"/>
                      <a:pt x="10" y="1"/>
                    </a:cubicBezTo>
                    <a:cubicBezTo>
                      <a:pt x="9" y="2"/>
                      <a:pt x="6" y="3"/>
                      <a:pt x="4" y="3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1" y="11"/>
                      <a:pt x="3" y="11"/>
                      <a:pt x="5" y="11"/>
                    </a:cubicBezTo>
                    <a:cubicBezTo>
                      <a:pt x="6" y="11"/>
                      <a:pt x="9" y="11"/>
                      <a:pt x="10" y="10"/>
                    </a:cubicBezTo>
                    <a:cubicBezTo>
                      <a:pt x="11" y="9"/>
                      <a:pt x="14" y="8"/>
                      <a:pt x="15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6360254" y="1524381"/>
                <a:ext cx="22375" cy="43572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4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7" y="9"/>
                  </a:cxn>
                </a:cxnLst>
                <a:rect l="0" t="0" r="r" b="b"/>
                <a:pathLst>
                  <a:path w="8" h="16">
                    <a:moveTo>
                      <a:pt x="7" y="9"/>
                    </a:moveTo>
                    <a:cubicBezTo>
                      <a:pt x="7" y="8"/>
                      <a:pt x="6" y="5"/>
                      <a:pt x="7" y="4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4" y="0"/>
                      <a:pt x="3" y="1"/>
                      <a:pt x="3" y="3"/>
                    </a:cubicBezTo>
                    <a:cubicBezTo>
                      <a:pt x="2" y="5"/>
                      <a:pt x="1" y="8"/>
                      <a:pt x="1" y="10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5"/>
                    </a:cubicBezTo>
                    <a:cubicBezTo>
                      <a:pt x="3" y="15"/>
                      <a:pt x="5" y="14"/>
                      <a:pt x="6" y="13"/>
                    </a:cubicBezTo>
                    <a:cubicBezTo>
                      <a:pt x="7" y="13"/>
                      <a:pt x="8" y="11"/>
                      <a:pt x="7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6341412" y="1573840"/>
                <a:ext cx="27085" cy="22375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7" y="7"/>
                  </a:cxn>
                </a:cxnLst>
                <a:rect l="0" t="0" r="r" b="b"/>
                <a:pathLst>
                  <a:path w="10" h="8">
                    <a:moveTo>
                      <a:pt x="7" y="7"/>
                    </a:moveTo>
                    <a:cubicBezTo>
                      <a:pt x="9" y="7"/>
                      <a:pt x="10" y="5"/>
                      <a:pt x="9" y="4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4" y="7"/>
                      <a:pt x="6" y="8"/>
                      <a:pt x="7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6384984" y="1518493"/>
                <a:ext cx="30618" cy="3061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7" y="8"/>
                  </a:cxn>
                </a:cxnLst>
                <a:rect l="0" t="0" r="r" b="b"/>
                <a:pathLst>
                  <a:path w="11" h="11">
                    <a:moveTo>
                      <a:pt x="7" y="8"/>
                    </a:moveTo>
                    <a:cubicBezTo>
                      <a:pt x="9" y="7"/>
                      <a:pt x="11" y="5"/>
                      <a:pt x="11" y="3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2" y="11"/>
                      <a:pt x="5" y="10"/>
                      <a:pt x="7" y="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6374385" y="1554999"/>
                <a:ext cx="94208" cy="47104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8" y="5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8" y="14"/>
                  </a:cxn>
                  <a:cxn ang="0">
                    <a:pos x="16" y="16"/>
                  </a:cxn>
                  <a:cxn ang="0">
                    <a:pos x="22" y="15"/>
                  </a:cxn>
                  <a:cxn ang="0">
                    <a:pos x="28" y="9"/>
                  </a:cxn>
                  <a:cxn ang="0">
                    <a:pos x="33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8" y="1"/>
                  </a:cxn>
                  <a:cxn ang="0">
                    <a:pos x="12" y="3"/>
                  </a:cxn>
                </a:cxnLst>
                <a:rect l="0" t="0" r="r" b="b"/>
                <a:pathLst>
                  <a:path w="34" h="17">
                    <a:moveTo>
                      <a:pt x="12" y="3"/>
                    </a:moveTo>
                    <a:cubicBezTo>
                      <a:pt x="11" y="4"/>
                      <a:pt x="9" y="4"/>
                      <a:pt x="8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7"/>
                      <a:pt x="0" y="9"/>
                      <a:pt x="1" y="11"/>
                    </a:cubicBezTo>
                    <a:cubicBezTo>
                      <a:pt x="2" y="13"/>
                      <a:pt x="5" y="14"/>
                      <a:pt x="8" y="14"/>
                    </a:cubicBezTo>
                    <a:cubicBezTo>
                      <a:pt x="11" y="14"/>
                      <a:pt x="15" y="15"/>
                      <a:pt x="16" y="16"/>
                    </a:cubicBezTo>
                    <a:cubicBezTo>
                      <a:pt x="18" y="17"/>
                      <a:pt x="21" y="16"/>
                      <a:pt x="22" y="15"/>
                    </a:cubicBezTo>
                    <a:cubicBezTo>
                      <a:pt x="23" y="13"/>
                      <a:pt x="26" y="11"/>
                      <a:pt x="28" y="9"/>
                    </a:cubicBezTo>
                    <a:cubicBezTo>
                      <a:pt x="30" y="8"/>
                      <a:pt x="32" y="6"/>
                      <a:pt x="33" y="5"/>
                    </a:cubicBezTo>
                    <a:cubicBezTo>
                      <a:pt x="34" y="4"/>
                      <a:pt x="33" y="3"/>
                      <a:pt x="33" y="2"/>
                    </a:cubicBezTo>
                    <a:cubicBezTo>
                      <a:pt x="32" y="1"/>
                      <a:pt x="29" y="0"/>
                      <a:pt x="26" y="1"/>
                    </a:cubicBezTo>
                    <a:cubicBezTo>
                      <a:pt x="24" y="1"/>
                      <a:pt x="20" y="1"/>
                      <a:pt x="18" y="1"/>
                    </a:cubicBezTo>
                    <a:cubicBezTo>
                      <a:pt x="16" y="1"/>
                      <a:pt x="13" y="2"/>
                      <a:pt x="12" y="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6449752" y="1587971"/>
                <a:ext cx="47104" cy="2473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11" y="9"/>
                  </a:cxn>
                  <a:cxn ang="0">
                    <a:pos x="16" y="7"/>
                  </a:cxn>
                  <a:cxn ang="0">
                    <a:pos x="16" y="2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1" y="4"/>
                  </a:cxn>
                </a:cxnLst>
                <a:rect l="0" t="0" r="r" b="b"/>
                <a:pathLst>
                  <a:path w="17" h="9">
                    <a:moveTo>
                      <a:pt x="1" y="4"/>
                    </a:moveTo>
                    <a:cubicBezTo>
                      <a:pt x="0" y="4"/>
                      <a:pt x="0" y="6"/>
                      <a:pt x="0" y="6"/>
                    </a:cubicBezTo>
                    <a:cubicBezTo>
                      <a:pt x="0" y="7"/>
                      <a:pt x="1" y="8"/>
                      <a:pt x="4" y="8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17" y="5"/>
                      <a:pt x="17" y="3"/>
                      <a:pt x="16" y="2"/>
                    </a:cubicBezTo>
                    <a:cubicBezTo>
                      <a:pt x="15" y="1"/>
                      <a:pt x="12" y="0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6249560" y="1618589"/>
                <a:ext cx="32973" cy="36506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7" y="1"/>
                  </a:cxn>
                  <a:cxn ang="0">
                    <a:pos x="11" y="1"/>
                  </a:cxn>
                  <a:cxn ang="0">
                    <a:pos x="10" y="6"/>
                  </a:cxn>
                  <a:cxn ang="0">
                    <a:pos x="3" y="11"/>
                  </a:cxn>
                </a:cxnLst>
                <a:rect l="0" t="0" r="r" b="b"/>
                <a:pathLst>
                  <a:path w="12" h="13">
                    <a:moveTo>
                      <a:pt x="3" y="11"/>
                    </a:moveTo>
                    <a:cubicBezTo>
                      <a:pt x="1" y="13"/>
                      <a:pt x="0" y="13"/>
                      <a:pt x="0" y="11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4"/>
                      <a:pt x="6" y="2"/>
                      <a:pt x="7" y="1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1" y="4"/>
                      <a:pt x="10" y="6"/>
                    </a:cubicBezTo>
                    <a:cubicBezTo>
                      <a:pt x="9" y="7"/>
                      <a:pt x="6" y="9"/>
                      <a:pt x="3" y="1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o-RO" sz="1600"/>
              </a:p>
            </p:txBody>
          </p:sp>
        </p:grpSp>
      </p:grpSp>
      <p:sp>
        <p:nvSpPr>
          <p:cNvPr id="61" name="Retângulo 60"/>
          <p:cNvSpPr/>
          <p:nvPr/>
        </p:nvSpPr>
        <p:spPr>
          <a:xfrm>
            <a:off x="7070717" y="3204073"/>
            <a:ext cx="1782579" cy="35711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6824" b="16314"/>
          <a:stretch/>
        </p:blipFill>
        <p:spPr>
          <a:xfrm>
            <a:off x="5913938" y="1692821"/>
            <a:ext cx="985781" cy="911933"/>
          </a:xfrm>
          <a:prstGeom prst="ellipse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4913" r="28143" b="1520"/>
          <a:stretch/>
        </p:blipFill>
        <p:spPr>
          <a:xfrm>
            <a:off x="6333017" y="2908920"/>
            <a:ext cx="1008112" cy="971055"/>
          </a:xfrm>
          <a:prstGeom prst="ellipse">
            <a:avLst/>
          </a:prstGeom>
        </p:spPr>
      </p:pic>
      <p:sp>
        <p:nvSpPr>
          <p:cNvPr id="65" name="CaixaDeTexto 64"/>
          <p:cNvSpPr txBox="1"/>
          <p:nvPr/>
        </p:nvSpPr>
        <p:spPr>
          <a:xfrm>
            <a:off x="7341129" y="32097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4D4D4D"/>
                </a:solidFill>
              </a:rPr>
              <a:t>59% Interior</a:t>
            </a:r>
            <a:endParaRPr lang="pt-BR" dirty="0">
              <a:solidFill>
                <a:srgbClr val="4D4D4D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1437456" y="246276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N/CO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15%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3960515" y="279584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NE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27%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562883" y="514991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15%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3374762" y="421381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SE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43%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3518778" y="4259501"/>
            <a:ext cx="936104" cy="34377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45" tIns="36722" rIns="73445" bIns="36722" rtlCol="0" anchor="ctr"/>
          <a:lstStyle/>
          <a:p>
            <a:pPr algn="ctr"/>
            <a:endParaRPr lang="pt-BR" sz="1600"/>
          </a:p>
        </p:txBody>
      </p:sp>
      <p:sp>
        <p:nvSpPr>
          <p:cNvPr id="72" name="Retângulo 71"/>
          <p:cNvSpPr/>
          <p:nvPr/>
        </p:nvSpPr>
        <p:spPr>
          <a:xfrm>
            <a:off x="3232319" y="1119644"/>
            <a:ext cx="567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Região geográfica e Natureza do município </a:t>
            </a:r>
          </a:p>
        </p:txBody>
      </p:sp>
      <p:sp>
        <p:nvSpPr>
          <p:cNvPr id="73" name="Retângulo 23"/>
          <p:cNvSpPr>
            <a:spLocks noChangeArrowheads="1"/>
          </p:cNvSpPr>
          <p:nvPr/>
        </p:nvSpPr>
        <p:spPr bwMode="auto">
          <a:xfrm>
            <a:off x="5001039" y="4213814"/>
            <a:ext cx="5713757" cy="190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091" tIns="28046" rIns="56091" bIns="280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363"/>
              </a:spcAft>
              <a:buFontTx/>
              <a:buNone/>
            </a:pPr>
            <a:r>
              <a:rPr lang="pt-BR" altLang="pt-BR" sz="1600" dirty="0">
                <a:solidFill>
                  <a:srgbClr val="4D4D4D"/>
                </a:solidFill>
              </a:rPr>
              <a:t>A amostra </a:t>
            </a:r>
            <a:r>
              <a:rPr lang="pt-BR" altLang="pt-BR" sz="1600" dirty="0" smtClean="0">
                <a:solidFill>
                  <a:srgbClr val="4D4D4D"/>
                </a:solidFill>
              </a:rPr>
              <a:t>foi elaborada para representar a </a:t>
            </a:r>
            <a:r>
              <a:rPr lang="pt-BR" altLang="pt-BR" sz="1600" dirty="0">
                <a:solidFill>
                  <a:srgbClr val="4D4D4D"/>
                </a:solidFill>
              </a:rPr>
              <a:t>população </a:t>
            </a:r>
            <a:r>
              <a:rPr lang="pt-BR" altLang="pt-BR" sz="1600" dirty="0" smtClean="0">
                <a:solidFill>
                  <a:srgbClr val="4D4D4D"/>
                </a:solidFill>
              </a:rPr>
              <a:t>brasileira com 16 anos ou mais </a:t>
            </a:r>
            <a:r>
              <a:rPr lang="pt-BR" altLang="pt-BR" sz="1600" dirty="0">
                <a:solidFill>
                  <a:srgbClr val="4D4D4D"/>
                </a:solidFill>
              </a:rPr>
              <a:t>e se concentra principalmente </a:t>
            </a:r>
            <a:r>
              <a:rPr lang="pt-BR" altLang="pt-BR" sz="1600" dirty="0" smtClean="0">
                <a:solidFill>
                  <a:srgbClr val="4D4D4D"/>
                </a:solidFill>
              </a:rPr>
              <a:t>na região </a:t>
            </a:r>
            <a:r>
              <a:rPr lang="pt-BR" altLang="pt-BR" sz="1600" b="1" dirty="0" smtClean="0">
                <a:solidFill>
                  <a:srgbClr val="4D4D4D"/>
                </a:solidFill>
              </a:rPr>
              <a:t>Sudeste</a:t>
            </a:r>
            <a:r>
              <a:rPr lang="pt-BR" altLang="pt-BR" sz="1600" dirty="0" smtClean="0">
                <a:solidFill>
                  <a:srgbClr val="4D4D4D"/>
                </a:solidFill>
              </a:rPr>
              <a:t>, onde residem 43% dos brasileiros com 16 anos ou mais.</a:t>
            </a:r>
            <a:r>
              <a:rPr lang="pt-BR" altLang="pt-BR" sz="1600" b="1" dirty="0" smtClean="0">
                <a:solidFill>
                  <a:srgbClr val="4D4D4D"/>
                </a:solidFill>
              </a:rPr>
              <a:t> </a:t>
            </a:r>
            <a:r>
              <a:rPr lang="pt-BR" altLang="pt-BR" sz="1600" dirty="0" smtClean="0">
                <a:solidFill>
                  <a:srgbClr val="4D4D4D"/>
                </a:solidFill>
              </a:rPr>
              <a:t>A população das cidades do</a:t>
            </a:r>
            <a:r>
              <a:rPr lang="pt-BR" altLang="pt-BR" sz="1600" b="1" dirty="0" smtClean="0">
                <a:solidFill>
                  <a:srgbClr val="4D4D4D"/>
                </a:solidFill>
              </a:rPr>
              <a:t> Interior </a:t>
            </a:r>
            <a:r>
              <a:rPr lang="pt-BR" altLang="pt-BR" sz="1600" dirty="0" smtClean="0">
                <a:solidFill>
                  <a:srgbClr val="4D4D4D"/>
                </a:solidFill>
              </a:rPr>
              <a:t>(59%)</a:t>
            </a:r>
            <a:r>
              <a:rPr lang="pt-BR" altLang="pt-BR" sz="1600" b="1" dirty="0" smtClean="0">
                <a:solidFill>
                  <a:srgbClr val="4D4D4D"/>
                </a:solidFill>
              </a:rPr>
              <a:t> </a:t>
            </a:r>
            <a:r>
              <a:rPr lang="pt-BR" altLang="pt-BR" sz="1600" dirty="0" smtClean="0">
                <a:solidFill>
                  <a:srgbClr val="4D4D4D"/>
                </a:solidFill>
              </a:rPr>
              <a:t>é maioria em relação às cidades situadas nas Regiões Metropolitanas definidas pelo IBGE.</a:t>
            </a:r>
          </a:p>
        </p:txBody>
      </p:sp>
    </p:spTree>
    <p:extLst>
      <p:ext uri="{BB962C8B-B14F-4D97-AF65-F5344CB8AC3E}">
        <p14:creationId xmlns:p14="http://schemas.microsoft.com/office/powerpoint/2010/main" val="216698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OBSERVAÇÕES GERAIS E CHECAGEM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7</a:t>
            </a:fld>
            <a:endParaRPr lang="pt-BR" dirty="0"/>
          </a:p>
        </p:txBody>
      </p:sp>
      <p:sp>
        <p:nvSpPr>
          <p:cNvPr id="73" name="Rectangle 5"/>
          <p:cNvSpPr/>
          <p:nvPr/>
        </p:nvSpPr>
        <p:spPr>
          <a:xfrm>
            <a:off x="144091" y="1375817"/>
            <a:ext cx="10441159" cy="1710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216099" y="4523753"/>
            <a:ext cx="2173036" cy="776520"/>
          </a:xfrm>
          <a:prstGeom prst="rect">
            <a:avLst/>
          </a:prstGeom>
        </p:spPr>
        <p:txBody>
          <a:bodyPr wrap="square" lIns="110642" tIns="55321" rIns="110642" bIns="55321">
            <a:spAutoFit/>
          </a:bodyPr>
          <a:lstStyle/>
          <a:p>
            <a:pPr algn="ctr" defTabSz="685617" fontAlgn="auto">
              <a:lnSpc>
                <a:spcPct val="90000"/>
              </a:lnSpc>
              <a:spcBef>
                <a:spcPts val="0"/>
              </a:spcBef>
              <a:spcAft>
                <a:spcPts val="726"/>
              </a:spcAft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OBSERVAÇÕES GERAIS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8062" y="1842725"/>
            <a:ext cx="2357769" cy="776520"/>
          </a:xfrm>
          <a:prstGeom prst="rect">
            <a:avLst/>
          </a:prstGeom>
        </p:spPr>
        <p:txBody>
          <a:bodyPr wrap="square" lIns="110642" tIns="55321" rIns="110642" bIns="55321">
            <a:spAutoFit/>
          </a:bodyPr>
          <a:lstStyle/>
          <a:p>
            <a:pPr algn="ctr" defTabSz="685617" fontAlgn="auto">
              <a:lnSpc>
                <a:spcPct val="90000"/>
              </a:lnSpc>
              <a:spcBef>
                <a:spcPts val="0"/>
              </a:spcBef>
              <a:spcAft>
                <a:spcPts val="726"/>
              </a:spcAft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CONTROLE DE QUALIDADE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520355" y="3140968"/>
            <a:ext cx="8004769" cy="3257199"/>
          </a:xfrm>
          <a:prstGeom prst="rect">
            <a:avLst/>
          </a:prstGeom>
          <a:noFill/>
        </p:spPr>
        <p:txBody>
          <a:bodyPr wrap="square" lIns="110642" tIns="55321" rIns="110642" bIns="55321" rtlCol="0">
            <a:spAutoFit/>
          </a:bodyPr>
          <a:lstStyle/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>
                <a:solidFill>
                  <a:srgbClr val="4D4D4D"/>
                </a:solidFill>
                <a:latin typeface="+mj-lt"/>
              </a:rPr>
              <a:t>Os resultados com diferenças significativas encontram-se destacados em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linha contínua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 enquanto que os tendenciais (dentro da margem de erro) em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linha pontilhada.</a:t>
            </a: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>
                <a:solidFill>
                  <a:srgbClr val="4D4D4D"/>
                </a:solidFill>
                <a:latin typeface="+mj-lt"/>
              </a:rPr>
              <a:t>Citações inferiores a 0,5% estão representadas nas tabelas por “0” e nenhuma citação por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“-”.</a:t>
            </a:r>
            <a:endParaRPr lang="pt-BR" dirty="0">
              <a:solidFill>
                <a:srgbClr val="4D4D4D"/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>
                <a:solidFill>
                  <a:srgbClr val="4D4D4D"/>
                </a:solidFill>
                <a:latin typeface="+mj-lt"/>
              </a:rPr>
              <a:t>Na maior parte dos gráficos e tabelas, os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resultados são apresentados em percentual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 e as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bases em números absolutos</a:t>
            </a:r>
            <a:r>
              <a:rPr lang="pt-BR" b="1" dirty="0" smtClean="0">
                <a:solidFill>
                  <a:srgbClr val="4D4D4D"/>
                </a:solidFill>
                <a:latin typeface="+mj-lt"/>
              </a:rPr>
              <a:t>.</a:t>
            </a:r>
            <a:endParaRPr lang="pt-BR" sz="600" b="1" dirty="0">
              <a:solidFill>
                <a:srgbClr val="4D4D4D"/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>
                <a:solidFill>
                  <a:srgbClr val="4D4D4D"/>
                </a:solidFill>
                <a:latin typeface="+mj-lt"/>
              </a:rPr>
              <a:t>Em alguns gráficos e tabelas de respostas únicas os resultados não somam exatamente 100%, variam de 99% a 101%, devido a arredondamentos.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2520355" y="1459435"/>
            <a:ext cx="8064895" cy="1492613"/>
          </a:xfrm>
          <a:prstGeom prst="rect">
            <a:avLst/>
          </a:prstGeom>
          <a:noFill/>
        </p:spPr>
        <p:txBody>
          <a:bodyPr wrap="square" lIns="110642" tIns="55321" rIns="110642" bIns="55321" rtlCol="0">
            <a:spAutoFit/>
          </a:bodyPr>
          <a:lstStyle/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>
                <a:solidFill>
                  <a:srgbClr val="4D4D4D"/>
                </a:solidFill>
                <a:latin typeface="+mj-lt"/>
              </a:rPr>
              <a:t>A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checagem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 foi pessoal (in loco) e também telefônica (posterior à coleta de dados), cobrindo no mínimo 20% do material de cada pesquisador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.</a:t>
            </a:r>
            <a:endParaRPr lang="pt-BR" sz="600" dirty="0" smtClean="0">
              <a:solidFill>
                <a:srgbClr val="4D4D4D"/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dirty="0" smtClean="0">
                <a:solidFill>
                  <a:srgbClr val="4D4D4D"/>
                </a:solidFill>
                <a:latin typeface="+mj-lt"/>
              </a:rPr>
              <a:t>Todos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os questionários e a base de dados para processamento são submetidos a uma análise de consistência entre as respostas.</a:t>
            </a:r>
          </a:p>
        </p:txBody>
      </p:sp>
    </p:spTree>
    <p:extLst>
      <p:ext uri="{BB962C8B-B14F-4D97-AF65-F5344CB8AC3E}">
        <p14:creationId xmlns:p14="http://schemas.microsoft.com/office/powerpoint/2010/main" val="127499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099" y="3115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OBSERVAÇÕES ESTATÍSTICAS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-1156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8</a:t>
            </a:fld>
            <a:endParaRPr lang="pt-BR" dirty="0"/>
          </a:p>
        </p:txBody>
      </p:sp>
      <p:sp>
        <p:nvSpPr>
          <p:cNvPr id="80" name="Rectangle 5"/>
          <p:cNvSpPr/>
          <p:nvPr/>
        </p:nvSpPr>
        <p:spPr>
          <a:xfrm>
            <a:off x="123323" y="1343167"/>
            <a:ext cx="10562240" cy="4995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123324" y="1486042"/>
            <a:ext cx="10581290" cy="4740682"/>
          </a:xfrm>
          <a:prstGeom prst="rect">
            <a:avLst/>
          </a:prstGeom>
          <a:noFill/>
        </p:spPr>
        <p:txBody>
          <a:bodyPr wrap="square" lIns="110642" tIns="55321" rIns="110642" bIns="55321" rtlCol="0">
            <a:spAutoFit/>
          </a:bodyPr>
          <a:lstStyle/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Análises: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as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análises são baseadas nas proporções ou em estatísticas de tendência central, tais como </a:t>
            </a:r>
            <a:r>
              <a:rPr lang="pt-BR" b="1" dirty="0">
                <a:solidFill>
                  <a:srgbClr val="4D4D4D"/>
                </a:solidFill>
                <a:latin typeface="+mj-lt"/>
              </a:rPr>
              <a:t>média e mediana.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 Os resultados cujas bases apresentam número insuficiente para análise estatística (menos de 30 casos) estão identificados com asterisco e deverão ser observados com cautela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.</a:t>
            </a: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endParaRPr lang="pt-BR" sz="600" dirty="0">
              <a:solidFill>
                <a:srgbClr val="4D4D4D"/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Margem de erro: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toda amostra tem um erro associado (margem de erro). Quanto maior a amostra, mais próxima do universo, então menor é o erro. A leitura dos dados é sempre estatística – situa-se dentro de determinadas margens – e não numérica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.</a:t>
            </a: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endParaRPr lang="pt-BR" sz="600" dirty="0">
              <a:solidFill>
                <a:srgbClr val="4D4D4D"/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Nível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 confiança de 95%: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significa que, se fossem realizados 100 levantamentos simultâneos com a mesma metodologia, em 95 deles os resultados estariam dentro da margem de erro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prevista.</a:t>
            </a: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endParaRPr lang="pt-BR" sz="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 defTabSz="1129475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Ponderação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os resultados devem ser ponderados de acordo com as proporções do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Universo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. A ponderação consiste em criar um “peso” para cada questionário de forma a igualar a distribuição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proporcional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da AMOSTRA à distribuição do UNIVERSO. Caso a amostra seja 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proporcional 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ao universo, este peso será 1 (não há necessidade de ponderação</a:t>
            </a:r>
            <a:r>
              <a:rPr lang="pt-BR" dirty="0" smtClean="0">
                <a:solidFill>
                  <a:srgbClr val="4D4D4D"/>
                </a:solidFill>
                <a:latin typeface="+mj-lt"/>
              </a:rPr>
              <a:t>).</a:t>
            </a:r>
            <a:endParaRPr lang="pt-BR" dirty="0">
              <a:solidFill>
                <a:srgbClr val="4D4D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07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649187" y="6564595"/>
            <a:ext cx="1152163" cy="365125"/>
          </a:xfrm>
        </p:spPr>
        <p:txBody>
          <a:bodyPr/>
          <a:lstStyle/>
          <a:p>
            <a:fld id="{32F62D42-9C63-42F9-9DAE-F1B0FA4C1588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080135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ficos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1"/>
          <a:stretch>
            <a:fillRect/>
          </a:stretch>
        </p:blipFill>
        <p:spPr bwMode="auto">
          <a:xfrm>
            <a:off x="3456459" y="-1"/>
            <a:ext cx="735320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2123" y="332656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1.  OBJETIVO E METODOLOGIA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7927" y="1484784"/>
            <a:ext cx="748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79B4F"/>
                </a:solidFill>
              </a:rPr>
              <a:t>2. PERFIL DA AMOSTRA</a:t>
            </a:r>
            <a:endParaRPr lang="pt-BR" sz="3600" dirty="0">
              <a:solidFill>
                <a:srgbClr val="F79B4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123" y="2636912"/>
            <a:ext cx="777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3</a:t>
            </a:r>
            <a:r>
              <a:rPr lang="pt-BR" sz="3600" dirty="0" smtClean="0">
                <a:solidFill>
                  <a:schemeClr val="bg1"/>
                </a:solidFill>
              </a:rPr>
              <a:t>.  OPINIÃO SOBRE A REGULAÇÃO DE ALIMENTOS ULTRAPROCESSADOS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7927" y="4437112"/>
            <a:ext cx="77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4. CONSIDERAÇÕES FINAIS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5696</Words>
  <Application>Microsoft Macintosh PowerPoint</Application>
  <PresentationFormat>Custom</PresentationFormat>
  <Paragraphs>1892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Sanches Della Santina</dc:creator>
  <cp:lastModifiedBy>Anna Monteiro</cp:lastModifiedBy>
  <cp:revision>265</cp:revision>
  <cp:lastPrinted>2016-09-09T16:50:18Z</cp:lastPrinted>
  <dcterms:created xsi:type="dcterms:W3CDTF">2016-03-21T18:07:18Z</dcterms:created>
  <dcterms:modified xsi:type="dcterms:W3CDTF">2016-10-04T01:15:21Z</dcterms:modified>
</cp:coreProperties>
</file>